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Ex1.xml" ContentType="application/vnd.ms-office.chartex+xml"/>
  <Override PartName="/ppt/charts/chartEx2.xml" ContentType="application/vnd.ms-office.chartex+xml"/>
  <Override PartName="/ppt/charts/colors30.xml" ContentType="application/vnd.ms-office.chartcolorstyle+xml"/>
  <Override PartName="/ppt/charts/style30.xml" ContentType="application/vnd.ms-office.chartstyle+xml"/>
  <Override PartName="/ppt/charts/colors80.xml" ContentType="application/vnd.ms-office.chartcolorstyle+xml"/>
  <Override PartName="/ppt/charts/style80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9" r:id="rId3"/>
    <p:sldId id="291" r:id="rId4"/>
    <p:sldId id="305" r:id="rId5"/>
    <p:sldId id="286" r:id="rId6"/>
    <p:sldId id="288" r:id="rId7"/>
    <p:sldId id="306" r:id="rId8"/>
    <p:sldId id="312" r:id="rId9"/>
    <p:sldId id="302" r:id="rId10"/>
    <p:sldId id="315" r:id="rId11"/>
    <p:sldId id="308" r:id="rId12"/>
    <p:sldId id="316" r:id="rId13"/>
    <p:sldId id="303" r:id="rId14"/>
    <p:sldId id="304" r:id="rId15"/>
    <p:sldId id="307" r:id="rId16"/>
    <p:sldId id="313" r:id="rId17"/>
    <p:sldId id="314" r:id="rId18"/>
    <p:sldId id="309" r:id="rId19"/>
    <p:sldId id="310" r:id="rId20"/>
    <p:sldId id="260" r:id="rId21"/>
    <p:sldId id="26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s Ghiletchi" initials="SG" lastIdx="6" clrIdx="0">
    <p:extLst>
      <p:ext uri="{19B8F6BF-5375-455C-9EA6-DF929625EA0E}">
        <p15:presenceInfo xmlns:p15="http://schemas.microsoft.com/office/powerpoint/2012/main" userId="S::stas.ghiletchi@ipre.md::2b1c509c-7568-437f-9b45-dc75e5b71bf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6000"/>
    <a:srgbClr val="FCF169"/>
    <a:srgbClr val="FFD96E"/>
    <a:srgbClr val="806D38"/>
    <a:srgbClr val="80775E"/>
    <a:srgbClr val="EAB557"/>
    <a:srgbClr val="FFF0BF"/>
    <a:srgbClr val="E9D25A"/>
    <a:srgbClr val="F6F6F6"/>
    <a:srgbClr val="E9B5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8" autoAdjust="0"/>
    <p:restoredTop sz="88869"/>
  </p:normalViewPr>
  <p:slideViewPr>
    <p:cSldViewPr snapToGrid="0">
      <p:cViewPr varScale="1">
        <p:scale>
          <a:sx n="115" d="100"/>
          <a:sy n="115" d="100"/>
        </p:scale>
        <p:origin x="3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toria\Desktop\proiecte%20de%20buget\gaidarNew%20Microsoft%20Excel%20Worksheet%20-%20Cop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toria\Desktop\proiecte%20de%20buget\gaidarNew%20Microsoft%20Excel%20Worksheet%20-%20Cop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toria\Desktop\proiecte%20de%20buget\gaidarNew%20Microsoft%20Excel%20Worksheet%20-%20Cop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toria\Desktop\proiecte%20de%20buget\gaidarNew%20Microsoft%20Excel%20Worksheet%20-%20Copy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toria\Desktop\proiecte%20de%20buget\gaidarNew%20Microsoft%20Excel%20Worksheet%20-%20Copy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toria\Desktop\proiecte%20de%20buget\gaidarNew%20Microsoft%20Excel%20Worksheet%20-%20Copy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toria\Desktop\proiecte%20de%20buget\gaidarNew%20Microsoft%20Excel%20Worksheet%20-%20Copy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toria\Desktop\proiecte%20de%20buget\gaidarNew%20Microsoft%20Excel%20Worksheet%20-%20Copy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toria\Desktop\proiecte%20de%20buget\gaidarNew%20Microsoft%20Excel%20Worksheet%20-%20Copy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0.xml"/><Relationship Id="rId2" Type="http://schemas.microsoft.com/office/2011/relationships/chartStyle" Target="style30.xml"/><Relationship Id="rId1" Type="http://schemas.openxmlformats.org/officeDocument/2006/relationships/package" Target="../embeddings/Microsoft_Excel_Worksheet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80.xml"/><Relationship Id="rId2" Type="http://schemas.microsoft.com/office/2011/relationships/chartStyle" Target="style80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01399825021871"/>
          <c:y val="0.19726027397260273"/>
          <c:w val="0.56597222222222221"/>
          <c:h val="0.74429223744292239"/>
        </c:manualLayout>
      </c:layout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4">
                      <a:shade val="53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53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53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9B6-4147-858B-98F30033017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hade val="7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9B6-4147-858B-98F30033017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9B6-4147-858B-98F30033017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77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77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77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9B6-4147-858B-98F300330178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tint val="54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54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54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9B6-4147-858B-98F300330178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4">
                      <a:tint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9B6-4147-858B-98F300330178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4">
                      <a:tint val="4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4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4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39B6-4147-858B-98F300330178}"/>
              </c:ext>
            </c:extLst>
          </c:dPt>
          <c:dLbls>
            <c:dLbl>
              <c:idx val="0"/>
              <c:layout>
                <c:manualLayout>
                  <c:x val="0.28627211054488727"/>
                  <c:y val="-3.31155421639174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891672583251606"/>
                      <c:h val="0.133313009364459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9B6-4147-858B-98F300330178}"/>
                </c:ext>
              </c:extLst>
            </c:dLbl>
            <c:dLbl>
              <c:idx val="1"/>
              <c:layout>
                <c:manualLayout>
                  <c:x val="0.11703630796150472"/>
                  <c:y val="-9.060424981123947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9B6-4147-858B-98F300330178}"/>
                </c:ext>
              </c:extLst>
            </c:dLbl>
            <c:dLbl>
              <c:idx val="2"/>
              <c:layout>
                <c:manualLayout>
                  <c:x val="4.3750002153051283E-3"/>
                  <c:y val="5.143667810942183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9B6-4147-858B-98F300330178}"/>
                </c:ext>
              </c:extLst>
            </c:dLbl>
            <c:dLbl>
              <c:idx val="3"/>
              <c:layout>
                <c:manualLayout>
                  <c:x val="0"/>
                  <c:y val="8.02899993846687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03478056273525"/>
                      <c:h val="0.125730405158519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9B6-4147-858B-98F300330178}"/>
                </c:ext>
              </c:extLst>
            </c:dLbl>
            <c:dLbl>
              <c:idx val="4"/>
              <c:layout>
                <c:manualLayout>
                  <c:x val="4.3750863373566108E-3"/>
                  <c:y val="-1.966053359838651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81950333757391"/>
                      <c:h val="8.65767000328510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9B6-4147-858B-98F300330178}"/>
                </c:ext>
              </c:extLst>
            </c:dLbl>
            <c:dLbl>
              <c:idx val="5"/>
              <c:layout>
                <c:manualLayout>
                  <c:x val="3.4547085853695168E-2"/>
                  <c:y val="-1.87824339175372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271876637395498"/>
                      <c:h val="0.133931948377119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9B6-4147-858B-98F300330178}"/>
                </c:ext>
              </c:extLst>
            </c:dLbl>
            <c:dLbl>
              <c:idx val="6"/>
              <c:layout>
                <c:manualLayout>
                  <c:x val="1.7876268104147053E-2"/>
                  <c:y val="-9.507087633386067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633899637495052"/>
                      <c:h val="0.131908170135270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39B6-4147-858B-98F3003301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налоги и сборы на товары и услуги</c:v>
                </c:pt>
                <c:pt idx="1">
                  <c:v>трансферты</c:v>
                </c:pt>
                <c:pt idx="2">
                  <c:v>налоги на доходы</c:v>
                </c:pt>
                <c:pt idx="3">
                  <c:v>налоги на собственность</c:v>
                </c:pt>
                <c:pt idx="4">
                  <c:v>доходы от собственности</c:v>
                </c:pt>
                <c:pt idx="5">
                  <c:v>доходы от продаж товаров и услуг</c:v>
                </c:pt>
                <c:pt idx="6">
                  <c:v>прочие доходы и невыясненные доходы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3.2099999999999997E-2</c:v>
                </c:pt>
                <c:pt idx="1">
                  <c:v>0.75729999999999997</c:v>
                </c:pt>
                <c:pt idx="2">
                  <c:v>6.3700000000000007E-2</c:v>
                </c:pt>
                <c:pt idx="3">
                  <c:v>4.0800000000000003E-2</c:v>
                </c:pt>
                <c:pt idx="4">
                  <c:v>1.38E-2</c:v>
                </c:pt>
                <c:pt idx="5">
                  <c:v>8.6800000000000002E-2</c:v>
                </c:pt>
                <c:pt idx="6">
                  <c:v>5.1000000000000004E-3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9B6-4147-858B-98F300330178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41332630756941"/>
          <c:y val="0.19610153616287293"/>
          <c:w val="0.50523759755131259"/>
          <c:h val="0.8413701846534351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shade val="4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928-4461-8061-4D30F7C1AB57}"/>
              </c:ext>
            </c:extLst>
          </c:dPt>
          <c:dPt>
            <c:idx val="1"/>
            <c:bubble3D val="0"/>
            <c:spPr>
              <a:solidFill>
                <a:schemeClr val="accent4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928-4461-8061-4D30F7C1AB57}"/>
              </c:ext>
            </c:extLst>
          </c:dPt>
          <c:dPt>
            <c:idx val="2"/>
            <c:bubble3D val="0"/>
            <c:spPr>
              <a:solidFill>
                <a:schemeClr val="accent4">
                  <a:shade val="8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928-4461-8061-4D30F7C1AB5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928-4461-8061-4D30F7C1AB57}"/>
              </c:ext>
            </c:extLst>
          </c:dPt>
          <c:dPt>
            <c:idx val="4"/>
            <c:bubble3D val="0"/>
            <c:spPr>
              <a:solidFill>
                <a:schemeClr val="accent4">
                  <a:tint val="8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928-4461-8061-4D30F7C1AB57}"/>
              </c:ext>
            </c:extLst>
          </c:dPt>
          <c:dPt>
            <c:idx val="5"/>
            <c:bubble3D val="0"/>
            <c:spPr>
              <a:solidFill>
                <a:schemeClr val="accent4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928-4461-8061-4D30F7C1AB57}"/>
              </c:ext>
            </c:extLst>
          </c:dPt>
          <c:dPt>
            <c:idx val="6"/>
            <c:bubble3D val="0"/>
            <c:spPr>
              <a:solidFill>
                <a:schemeClr val="accent4">
                  <a:tint val="4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928-4461-8061-4D30F7C1AB57}"/>
              </c:ext>
            </c:extLst>
          </c:dPt>
          <c:dPt>
            <c:idx val="7"/>
            <c:bubble3D val="0"/>
            <c:spPr>
              <a:solidFill>
                <a:schemeClr val="accent4">
                  <a:tint val="4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928-4461-8061-4D30F7C1AB57}"/>
              </c:ext>
            </c:extLst>
          </c:dPt>
          <c:dLbls>
            <c:dLbl>
              <c:idx val="0"/>
              <c:layout>
                <c:manualLayout>
                  <c:x val="0.13411449262600231"/>
                  <c:y val="6.42037696206972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928-4461-8061-4D30F7C1AB57}"/>
                </c:ext>
              </c:extLst>
            </c:dLbl>
            <c:dLbl>
              <c:idx val="1"/>
              <c:layout>
                <c:manualLayout>
                  <c:x val="-0.17305095822709973"/>
                  <c:y val="1.60509424051743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689867985623827"/>
                      <c:h val="0.166351967087226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928-4461-8061-4D30F7C1AB57}"/>
                </c:ext>
              </c:extLst>
            </c:dLbl>
            <c:dLbl>
              <c:idx val="2"/>
              <c:layout>
                <c:manualLayout>
                  <c:x val="-0.11464625982545358"/>
                  <c:y val="3.210188481034869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28450854975631"/>
                      <c:h val="0.166351967087226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928-4461-8061-4D30F7C1AB57}"/>
                </c:ext>
              </c:extLst>
            </c:dLbl>
            <c:dLbl>
              <c:idx val="3"/>
              <c:layout>
                <c:manualLayout>
                  <c:x val="-0.1362775444409679"/>
                  <c:y val="-2.889169632931380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370714157118342"/>
                      <c:h val="0.166351967087226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928-4461-8061-4D30F7C1AB57}"/>
                </c:ext>
              </c:extLst>
            </c:dLbl>
            <c:dLbl>
              <c:idx val="4"/>
              <c:layout>
                <c:manualLayout>
                  <c:x val="-0.15204245695821705"/>
                  <c:y val="-0.1101003613106960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928-4461-8061-4D30F7C1AB57}"/>
                </c:ext>
              </c:extLst>
            </c:dLbl>
            <c:dLbl>
              <c:idx val="5"/>
              <c:layout>
                <c:manualLayout>
                  <c:x val="-0.11680939680329237"/>
                  <c:y val="-0.2084843006617032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928-4461-8061-4D30F7C1AB57}"/>
                </c:ext>
              </c:extLst>
            </c:dLbl>
            <c:dLbl>
              <c:idx val="6"/>
              <c:layout>
                <c:manualLayout>
                  <c:x val="0.12264441621957578"/>
                  <c:y val="-0.1822201562426538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24205281358548"/>
                      <c:h val="0.127171743061569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C928-4461-8061-4D30F7C1AB57}"/>
                </c:ext>
              </c:extLst>
            </c:dLbl>
            <c:dLbl>
              <c:idx val="7"/>
              <c:layout>
                <c:manualLayout>
                  <c:x val="0.31365486178661811"/>
                  <c:y val="-0.1316177277224294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C928-4461-8061-4D30F7C1AB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gaidar!$A$24:$A$31</c:f>
              <c:strCache>
                <c:ptCount val="8"/>
                <c:pt idx="0">
                  <c:v>образование</c:v>
                </c:pt>
                <c:pt idx="1">
                  <c:v>Государственные услуги общего назначения</c:v>
                </c:pt>
                <c:pt idx="2">
                  <c:v>Культура, спорт, молодежь, культы и отдых</c:v>
                </c:pt>
                <c:pt idx="3">
                  <c:v>жилишно-комуналиное хозяйство</c:v>
                </c:pt>
                <c:pt idx="4">
                  <c:v>Дорожный фонд</c:v>
                </c:pt>
                <c:pt idx="5">
                  <c:v>Социальная защита</c:v>
                </c:pt>
                <c:pt idx="6">
                  <c:v>Национальная оборона</c:v>
                </c:pt>
                <c:pt idx="7">
                  <c:v>Пожарные</c:v>
                </c:pt>
              </c:strCache>
            </c:strRef>
          </c:cat>
          <c:val>
            <c:numRef>
              <c:f>gaidar!$B$24:$B$31</c:f>
              <c:numCache>
                <c:formatCode>0.00%</c:formatCode>
                <c:ptCount val="8"/>
                <c:pt idx="0">
                  <c:v>0.46060000000000001</c:v>
                </c:pt>
                <c:pt idx="1">
                  <c:v>0.20619999999999999</c:v>
                </c:pt>
                <c:pt idx="2">
                  <c:v>0.1182</c:v>
                </c:pt>
                <c:pt idx="3">
                  <c:v>0.1268</c:v>
                </c:pt>
                <c:pt idx="4">
                  <c:v>5.33E-2</c:v>
                </c:pt>
                <c:pt idx="5">
                  <c:v>1.26E-2</c:v>
                </c:pt>
                <c:pt idx="6">
                  <c:v>1E-4</c:v>
                </c:pt>
                <c:pt idx="7">
                  <c:v>2.18E-2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928-4461-8061-4D30F7C1AB5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06533388881988"/>
          <c:y val="0.20844588389995403"/>
          <c:w val="0.57399369951640333"/>
          <c:h val="0.7101352862599034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shade val="4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32-40F6-9603-D85437B9BAC9}"/>
              </c:ext>
            </c:extLst>
          </c:dPt>
          <c:dPt>
            <c:idx val="1"/>
            <c:bubble3D val="0"/>
            <c:spPr>
              <a:solidFill>
                <a:schemeClr val="accent4">
                  <a:shade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32-40F6-9603-D85437B9BAC9}"/>
              </c:ext>
            </c:extLst>
          </c:dPt>
          <c:dPt>
            <c:idx val="2"/>
            <c:bubble3D val="0"/>
            <c:spPr>
              <a:solidFill>
                <a:schemeClr val="accent4">
                  <a:shade val="6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332-40F6-9603-D85437B9BAC9}"/>
              </c:ext>
            </c:extLst>
          </c:dPt>
          <c:dPt>
            <c:idx val="3"/>
            <c:bubble3D val="0"/>
            <c:spPr>
              <a:solidFill>
                <a:schemeClr val="accent4">
                  <a:shade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332-40F6-9603-D85437B9BAC9}"/>
              </c:ext>
            </c:extLst>
          </c:dPt>
          <c:dPt>
            <c:idx val="4"/>
            <c:bubble3D val="0"/>
            <c:spPr>
              <a:solidFill>
                <a:schemeClr val="accent4">
                  <a:shade val="9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332-40F6-9603-D85437B9BAC9}"/>
              </c:ext>
            </c:extLst>
          </c:dPt>
          <c:dPt>
            <c:idx val="5"/>
            <c:bubble3D val="0"/>
            <c:spPr>
              <a:solidFill>
                <a:schemeClr val="accent4">
                  <a:tint val="9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332-40F6-9603-D85437B9BAC9}"/>
              </c:ext>
            </c:extLst>
          </c:dPt>
          <c:dPt>
            <c:idx val="6"/>
            <c:bubble3D val="0"/>
            <c:spPr>
              <a:solidFill>
                <a:schemeClr val="accent4">
                  <a:tint val="8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332-40F6-9603-D85437B9BAC9}"/>
              </c:ext>
            </c:extLst>
          </c:dPt>
          <c:dPt>
            <c:idx val="7"/>
            <c:bubble3D val="0"/>
            <c:spPr>
              <a:solidFill>
                <a:schemeClr val="accent4">
                  <a:tint val="69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332-40F6-9603-D85437B9BAC9}"/>
              </c:ext>
            </c:extLst>
          </c:dPt>
          <c:dPt>
            <c:idx val="8"/>
            <c:bubble3D val="0"/>
            <c:spPr>
              <a:solidFill>
                <a:schemeClr val="accent4">
                  <a:tint val="4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332-40F6-9603-D85437B9BAC9}"/>
              </c:ext>
            </c:extLst>
          </c:dPt>
          <c:dPt>
            <c:idx val="9"/>
            <c:bubble3D val="0"/>
            <c:spPr>
              <a:solidFill>
                <a:schemeClr val="accent4">
                  <a:tint val="4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332-40F6-9603-D85437B9BAC9}"/>
              </c:ext>
            </c:extLst>
          </c:dPt>
          <c:dLbls>
            <c:dLbl>
              <c:idx val="1"/>
              <c:layout>
                <c:manualLayout>
                  <c:x val="1.9661059165167003E-2"/>
                  <c:y val="-2.70270327786833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332-40F6-9603-D85437B9BAC9}"/>
                </c:ext>
              </c:extLst>
            </c:dLbl>
            <c:dLbl>
              <c:idx val="2"/>
              <c:layout>
                <c:manualLayout>
                  <c:x val="2.1845621294629201E-3"/>
                  <c:y val="-8.10810983360498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007608124644585"/>
                      <c:h val="0.126864891863139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332-40F6-9603-D85437B9BAC9}"/>
                </c:ext>
              </c:extLst>
            </c:dLbl>
            <c:dLbl>
              <c:idx val="3"/>
              <c:layout>
                <c:manualLayout>
                  <c:x val="-8.0099686095234394E-17"/>
                  <c:y val="2.16216262229466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318574523326824"/>
                      <c:h val="0.2159325847909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332-40F6-9603-D85437B9BAC9}"/>
                </c:ext>
              </c:extLst>
            </c:dLbl>
            <c:dLbl>
              <c:idx val="5"/>
              <c:layout>
                <c:manualLayout>
                  <c:x val="5.8333333333333307E-2"/>
                  <c:y val="-7.6718565806629952E-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1528871391076"/>
                      <c:h val="0.150460959244672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7332-40F6-9603-D85437B9BAC9}"/>
                </c:ext>
              </c:extLst>
            </c:dLbl>
            <c:dLbl>
              <c:idx val="6"/>
              <c:layout>
                <c:manualLayout>
                  <c:x val="8.6006383049724416E-8"/>
                  <c:y val="0.116216240948338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316823777393458"/>
                      <c:h val="0.156554193776163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7332-40F6-9603-D85437B9BAC9}"/>
                </c:ext>
              </c:extLst>
            </c:dLbl>
            <c:dLbl>
              <c:idx val="7"/>
              <c:layout>
                <c:manualLayout>
                  <c:x val="-0.15073478693294701"/>
                  <c:y val="-1.621621966720998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7332-40F6-9603-D85437B9BAC9}"/>
                </c:ext>
              </c:extLst>
            </c:dLbl>
            <c:dLbl>
              <c:idx val="8"/>
              <c:layout>
                <c:manualLayout>
                  <c:x val="1.6054811523892058E-3"/>
                  <c:y val="-4.34172256687009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49161420563985"/>
                      <c:h val="0.164479073096206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7332-40F6-9603-D85437B9BAC9}"/>
                </c:ext>
              </c:extLst>
            </c:dLbl>
            <c:dLbl>
              <c:idx val="9"/>
              <c:layout>
                <c:manualLayout>
                  <c:x val="-1.7476497035704041E-2"/>
                  <c:y val="-7.56756917803132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7332-40F6-9603-D85437B9BA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gaidar!$A$56:$A$65</c:f>
              <c:strCache>
                <c:ptCount val="10"/>
                <c:pt idx="0">
                  <c:v>Как вы думаете, какие усовершенствования принесут наибольшую пользу местной транспортной сети? (выберите все подходящие варианты)</c:v>
                </c:pt>
                <c:pt idx="1">
                  <c:v>Обновления дорожных знаков</c:v>
                </c:pt>
                <c:pt idx="2">
                  <c:v>Безопасность/освещение пешеходных переходов</c:v>
                </c:pt>
                <c:pt idx="3">
                  <c:v>Повышение доступности для людей с ограниченными физическими возможностями</c:v>
                </c:pt>
                <c:pt idx="4">
                  <c:v>Обустройство велодорожек</c:v>
                </c:pt>
                <c:pt idx="5">
                  <c:v>Ремонт тротуаров</c:v>
                </c:pt>
                <c:pt idx="6">
                  <c:v>Обновление остановок общественного транспорта</c:v>
                </c:pt>
                <c:pt idx="7">
                  <c:v>Повышение частоты движения местного транспорта</c:v>
                </c:pt>
                <c:pt idx="8">
                  <c:v>другое: дороги</c:v>
                </c:pt>
                <c:pt idx="9">
                  <c:v>другое: лежачие полицейские</c:v>
                </c:pt>
              </c:strCache>
            </c:strRef>
          </c:cat>
          <c:val>
            <c:numRef>
              <c:f>gaidar!$B$56:$B$65</c:f>
              <c:numCache>
                <c:formatCode>0%</c:formatCode>
                <c:ptCount val="10"/>
                <c:pt idx="1">
                  <c:v>2.9000000000000001E-2</c:v>
                </c:pt>
                <c:pt idx="2" formatCode="0.00%">
                  <c:v>5.7000000000000002E-2</c:v>
                </c:pt>
                <c:pt idx="3">
                  <c:v>8.5999999999999993E-2</c:v>
                </c:pt>
                <c:pt idx="4" formatCode="0.00%">
                  <c:v>5.7000000000000002E-2</c:v>
                </c:pt>
                <c:pt idx="5" formatCode="0.00%">
                  <c:v>0.65700000000000003</c:v>
                </c:pt>
                <c:pt idx="6">
                  <c:v>2.9000000000000001E-2</c:v>
                </c:pt>
                <c:pt idx="7">
                  <c:v>2.9000000000000001E-2</c:v>
                </c:pt>
                <c:pt idx="8" formatCode="0.00%">
                  <c:v>2.9000000000000001E-2</c:v>
                </c:pt>
                <c:pt idx="9">
                  <c:v>2.9000000000000001E-2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332-40F6-9603-D85437B9BAC9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56920175022245"/>
          <c:y val="8.3791603025734573E-2"/>
          <c:w val="0.49755289680794984"/>
          <c:h val="0.8807581033864545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4">
                      <a:shade val="53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53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53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3A4-4F91-B6BC-DF8475E615D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hade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3A4-4F91-B6BC-DF8475E615D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hade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3A4-4F91-B6BC-DF8475E615D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3A4-4F91-B6BC-DF8475E615DB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tint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3A4-4F91-B6BC-DF8475E615DB}"/>
              </c:ext>
            </c:extLst>
          </c:dPt>
          <c:dLbls>
            <c:dLbl>
              <c:idx val="0"/>
              <c:layout>
                <c:manualLayout>
                  <c:x val="5.2639704785071802E-2"/>
                  <c:y val="1.955221990651976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3A4-4F91-B6BC-DF8475E615DB}"/>
                </c:ext>
              </c:extLst>
            </c:dLbl>
            <c:dLbl>
              <c:idx val="4"/>
              <c:layout>
                <c:manualLayout>
                  <c:x val="-1.3445054824544179E-2"/>
                  <c:y val="1.955221990651983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3A4-4F91-B6BC-DF8475E615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Sheet3!$A$17:$A$21</c:f>
              <c:strCache>
                <c:ptCount val="5"/>
                <c:pt idx="0">
                  <c:v>Отличное</c:v>
                </c:pt>
                <c:pt idx="1">
                  <c:v>Довольно хорошее</c:v>
                </c:pt>
                <c:pt idx="2">
                  <c:v>Ни то, ни другое - среднее</c:v>
                </c:pt>
                <c:pt idx="3">
                  <c:v>Недостаточно хорошее</c:v>
                </c:pt>
                <c:pt idx="4">
                  <c:v>Очень плохое</c:v>
                </c:pt>
              </c:strCache>
            </c:strRef>
          </c:cat>
          <c:val>
            <c:numRef>
              <c:f>Sheet3!$B$17:$B$21</c:f>
              <c:numCache>
                <c:formatCode>0.00%</c:formatCode>
                <c:ptCount val="5"/>
                <c:pt idx="0">
                  <c:v>2.9000000000000001E-2</c:v>
                </c:pt>
                <c:pt idx="1">
                  <c:v>0.6</c:v>
                </c:pt>
                <c:pt idx="2" formatCode="0%">
                  <c:v>0.17100000000000001</c:v>
                </c:pt>
                <c:pt idx="3">
                  <c:v>0.17100000000000001</c:v>
                </c:pt>
                <c:pt idx="4">
                  <c:v>2.9000000000000001E-2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3A4-4F91-B6BC-DF8475E615DB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443961490478347"/>
          <c:y val="0.12435737469831709"/>
          <c:w val="0.51584861221561218"/>
          <c:h val="0.84144434725964568"/>
        </c:manualLayout>
      </c:layout>
      <c:pieChart>
        <c:varyColors val="1"/>
        <c:ser>
          <c:idx val="0"/>
          <c:order val="0"/>
          <c:explosion val="2"/>
          <c:dPt>
            <c:idx val="0"/>
            <c:bubble3D val="0"/>
            <c:spPr>
              <a:gradFill rotWithShape="1">
                <a:gsLst>
                  <a:gs pos="0">
                    <a:schemeClr val="accent4">
                      <a:shade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C56-4884-A883-91C4C0A3BFF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hade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C56-4884-A883-91C4C0A3BFF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tint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C56-4884-A883-91C4C0A3BFF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C56-4884-A883-91C4C0A3BFF2}"/>
              </c:ext>
            </c:extLst>
          </c:dPt>
          <c:dLbls>
            <c:dLbl>
              <c:idx val="0"/>
              <c:layout>
                <c:manualLayout>
                  <c:x val="2.4308944199732469E-2"/>
                  <c:y val="4.96876255354649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C56-4884-A883-91C4C0A3BFF2}"/>
                </c:ext>
              </c:extLst>
            </c:dLbl>
            <c:dLbl>
              <c:idx val="2"/>
              <c:layout>
                <c:manualLayout>
                  <c:x val="-2.8691697665648053E-2"/>
                  <c:y val="6.559190560785664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C56-4884-A883-91C4C0A3BFF2}"/>
                </c:ext>
              </c:extLst>
            </c:dLbl>
            <c:dLbl>
              <c:idx val="3"/>
              <c:layout>
                <c:manualLayout>
                  <c:x val="2.8426817516786874E-2"/>
                  <c:y val="-4.38898301371285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C56-4884-A883-91C4C0A3BF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Sheet3!$A$27:$A$30</c:f>
              <c:strCache>
                <c:ptCount val="4"/>
                <c:pt idx="0">
                  <c:v>Очень доволен</c:v>
                </c:pt>
                <c:pt idx="1">
                  <c:v>Почти доволен</c:v>
                </c:pt>
                <c:pt idx="2">
                  <c:v>Не очень доволен</c:v>
                </c:pt>
                <c:pt idx="3">
                  <c:v>Абсолютно недоволен</c:v>
                </c:pt>
              </c:strCache>
            </c:strRef>
          </c:cat>
          <c:val>
            <c:numRef>
              <c:f>Sheet3!$B$27:$B$30</c:f>
              <c:numCache>
                <c:formatCode>0.00%</c:formatCode>
                <c:ptCount val="4"/>
                <c:pt idx="0" formatCode="0%">
                  <c:v>0.114</c:v>
                </c:pt>
                <c:pt idx="1">
                  <c:v>0.68600000000000005</c:v>
                </c:pt>
                <c:pt idx="2">
                  <c:v>0.17100000000000001</c:v>
                </c:pt>
                <c:pt idx="3">
                  <c:v>2.9000000000000001E-2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56-4884-A883-91C4C0A3BFF2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5707864775729"/>
          <c:y val="4.0734003217024035E-2"/>
          <c:w val="0.65777222637901567"/>
          <c:h val="0.9253209941021226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4">
                      <a:shade val="53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53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53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096-4366-819A-4364112750D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hade val="7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096-4366-819A-4364112750D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096-4366-819A-4364112750D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77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77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77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096-4366-819A-4364112750DB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tint val="54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54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54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096-4366-819A-4364112750D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Sheet3!$A$36:$A$40</c:f>
              <c:strCache>
                <c:ptCount val="5"/>
                <c:pt idx="0">
                  <c:v>Расширение сети уличного освещения</c:v>
                </c:pt>
                <c:pt idx="1">
                  <c:v>Обустройство детских игровых площадок</c:v>
                </c:pt>
                <c:pt idx="2">
                  <c:v>Расширение сети водоснабжения и канализации</c:v>
                </c:pt>
                <c:pt idx="3">
                  <c:v>Внедрение системы сортировки мусора</c:v>
                </c:pt>
                <c:pt idx="4">
                  <c:v>Устройство парков / других общественных мест для отдыха</c:v>
                </c:pt>
              </c:strCache>
            </c:strRef>
          </c:cat>
          <c:val>
            <c:numRef>
              <c:f>Sheet3!$B$36:$B$40</c:f>
              <c:numCache>
                <c:formatCode>0.00%</c:formatCode>
                <c:ptCount val="5"/>
                <c:pt idx="0">
                  <c:v>0.14299999999999999</c:v>
                </c:pt>
                <c:pt idx="1">
                  <c:v>0.28599999999999998</c:v>
                </c:pt>
                <c:pt idx="2">
                  <c:v>0.28599999999999998</c:v>
                </c:pt>
                <c:pt idx="3">
                  <c:v>0.114</c:v>
                </c:pt>
                <c:pt idx="4" formatCode="0%">
                  <c:v>0.14299999999999999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096-4366-819A-4364112750DB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4">
                  <a:shade val="5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7CB-4A52-B256-0C3F090E1C53}"/>
              </c:ext>
            </c:extLst>
          </c:dPt>
          <c:dPt>
            <c:idx val="1"/>
            <c:bubble3D val="0"/>
            <c:spPr>
              <a:solidFill>
                <a:schemeClr val="accent4">
                  <a:shade val="7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7CB-4A52-B256-0C3F090E1C53}"/>
              </c:ext>
            </c:extLst>
          </c:dPt>
          <c:dPt>
            <c:idx val="2"/>
            <c:bubble3D val="0"/>
            <c:spPr>
              <a:solidFill>
                <a:schemeClr val="accent4">
                  <a:shade val="9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7CB-4A52-B256-0C3F090E1C53}"/>
              </c:ext>
            </c:extLst>
          </c:dPt>
          <c:dPt>
            <c:idx val="3"/>
            <c:bubble3D val="0"/>
            <c:spPr>
              <a:solidFill>
                <a:schemeClr val="accent4">
                  <a:tint val="77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7CB-4A52-B256-0C3F090E1C5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F7CB-4A52-B256-0C3F090E1C5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F7CB-4A52-B256-0C3F090E1C5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F7CB-4A52-B256-0C3F090E1C5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F7CB-4A52-B256-0C3F090E1C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Sheet2!$A$1:$A$4</c:f>
              <c:strCache>
                <c:ptCount val="4"/>
                <c:pt idx="0">
                  <c:v>Улучшение питания детей</c:v>
                </c:pt>
                <c:pt idx="1">
                  <c:v>Обновление мебели</c:v>
                </c:pt>
                <c:pt idx="2">
                  <c:v>Увеличение количества групп</c:v>
                </c:pt>
                <c:pt idx="3">
                  <c:v>Ремонт санузлов</c:v>
                </c:pt>
              </c:strCache>
            </c:strRef>
          </c:cat>
          <c:val>
            <c:numRef>
              <c:f>Sheet2!$B$1:$B$4</c:f>
              <c:numCache>
                <c:formatCode>0.00%</c:formatCode>
                <c:ptCount val="4"/>
                <c:pt idx="0">
                  <c:v>0.17199999999999999</c:v>
                </c:pt>
                <c:pt idx="1">
                  <c:v>0.20699999999999999</c:v>
                </c:pt>
                <c:pt idx="2">
                  <c:v>0.17199999999999999</c:v>
                </c:pt>
                <c:pt idx="3">
                  <c:v>0.41299999999999998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7CB-4A52-B256-0C3F090E1C53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4">
                  <a:shade val="6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5B1-4C16-9E2F-1E556498C983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5B1-4C16-9E2F-1E556498C983}"/>
              </c:ext>
            </c:extLst>
          </c:dPt>
          <c:dPt>
            <c:idx val="2"/>
            <c:bubble3D val="0"/>
            <c:spPr>
              <a:solidFill>
                <a:schemeClr val="accent4">
                  <a:tint val="6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5B1-4C16-9E2F-1E556498C983}"/>
              </c:ext>
            </c:extLst>
          </c:dPt>
          <c:dPt>
            <c:idx val="3"/>
            <c:bubble3D val="0"/>
            <c:spPr>
              <a:solidFill>
                <a:schemeClr val="accent4">
                  <a:tint val="54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5B1-4C16-9E2F-1E556498C98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A5B1-4C16-9E2F-1E556498C98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A5B1-4C16-9E2F-1E556498C98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A5B1-4C16-9E2F-1E556498C98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A5B1-4C16-9E2F-1E556498C9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Sheet2!$A$14:$A$17</c:f>
              <c:strCache>
                <c:ptCount val="4"/>
                <c:pt idx="0">
                  <c:v>Довольно хорошее</c:v>
                </c:pt>
                <c:pt idx="1">
                  <c:v>Ни то, ни другое - среднее</c:v>
                </c:pt>
                <c:pt idx="2">
                  <c:v>Недостаточно хорошее</c:v>
                </c:pt>
                <c:pt idx="3">
                  <c:v>Очень плохое</c:v>
                </c:pt>
              </c:strCache>
            </c:strRef>
          </c:cat>
          <c:val>
            <c:numRef>
              <c:f>Sheet2!$B$14:$B$17</c:f>
              <c:numCache>
                <c:formatCode>0%</c:formatCode>
                <c:ptCount val="4"/>
                <c:pt idx="0" formatCode="0.00%">
                  <c:v>0.156</c:v>
                </c:pt>
                <c:pt idx="1">
                  <c:v>0.375</c:v>
                </c:pt>
                <c:pt idx="2" formatCode="0.00%">
                  <c:v>0.28100000000000003</c:v>
                </c:pt>
                <c:pt idx="3" formatCode="0.00%">
                  <c:v>0.188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5B1-4C16-9E2F-1E556498C98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4">
                  <a:shade val="53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286-4896-B771-BB3C09939499}"/>
              </c:ext>
            </c:extLst>
          </c:dPt>
          <c:dPt>
            <c:idx val="1"/>
            <c:bubble3D val="0"/>
            <c:spPr>
              <a:solidFill>
                <a:schemeClr val="accent4">
                  <a:shade val="6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286-4896-B771-BB3C09939499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286-4896-B771-BB3C09939499}"/>
              </c:ext>
            </c:extLst>
          </c:dPt>
          <c:dPt>
            <c:idx val="3"/>
            <c:bubble3D val="0"/>
            <c:spPr>
              <a:solidFill>
                <a:schemeClr val="accent4">
                  <a:tint val="6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286-4896-B771-BB3C09939499}"/>
              </c:ext>
            </c:extLst>
          </c:dPt>
          <c:dPt>
            <c:idx val="4"/>
            <c:bubble3D val="0"/>
            <c:spPr>
              <a:solidFill>
                <a:schemeClr val="accent4">
                  <a:tint val="54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286-4896-B771-BB3C0993949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B286-4896-B771-BB3C0993949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B286-4896-B771-BB3C0993949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B286-4896-B771-BB3C0993949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B286-4896-B771-BB3C09939499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B286-4896-B771-BB3C099394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Sheet2!$A$20:$A$24</c:f>
              <c:strCache>
                <c:ptCount val="5"/>
                <c:pt idx="0">
                  <c:v>Отличное</c:v>
                </c:pt>
                <c:pt idx="1">
                  <c:v>Довольно хорошее</c:v>
                </c:pt>
                <c:pt idx="2">
                  <c:v>Ни то, ни другое - среднее</c:v>
                </c:pt>
                <c:pt idx="3">
                  <c:v>Недостаточно хорошее</c:v>
                </c:pt>
                <c:pt idx="4">
                  <c:v>Очень плохое</c:v>
                </c:pt>
              </c:strCache>
            </c:strRef>
          </c:cat>
          <c:val>
            <c:numRef>
              <c:f>Sheet2!$B$20:$B$24</c:f>
              <c:numCache>
                <c:formatCode>0.00%</c:formatCode>
                <c:ptCount val="5"/>
                <c:pt idx="0">
                  <c:v>6.0999999999999999E-2</c:v>
                </c:pt>
                <c:pt idx="1">
                  <c:v>0.45500000000000002</c:v>
                </c:pt>
                <c:pt idx="2">
                  <c:v>0.182</c:v>
                </c:pt>
                <c:pt idx="3">
                  <c:v>0.182</c:v>
                </c:pt>
                <c:pt idx="4" formatCode="0%">
                  <c:v>0.121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286-4896-B771-BB3C0993949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Sheet1!$A$2:$A$9</cx:f>
        <cx:lvl ptCount="8">
          <cx:pt idx="0">Grădinițe</cx:pt>
          <cx:pt idx="1">Gospodărie comunală</cx:pt>
          <cx:pt idx="2">Drumuri</cx:pt>
          <cx:pt idx="3">Autorități locale</cx:pt>
          <cx:pt idx="4">Cultură, tineret, sport</cx:pt>
          <cx:pt idx="5">Pompieri</cx:pt>
          <cx:pt idx="6">Animale fără stăpân</cx:pt>
          <cx:pt idx="7">Protecție socială</cx:pt>
        </cx:lvl>
      </cx:strDim>
      <cx:numDim type="size">
        <cx:f>Sheet1!$C$2:$C$9</cx:f>
        <cx:lvl ptCount="8" formatCode="General"/>
      </cx:numDim>
    </cx:data>
    <cx:data id="1">
      <cx:strDim type="cat">
        <cx:f>Sheet1!$A$2:$A$9</cx:f>
        <cx:lvl ptCount="8">
          <cx:pt idx="0">Grădinițe</cx:pt>
          <cx:pt idx="1">Gospodărie comunală</cx:pt>
          <cx:pt idx="2">Drumuri</cx:pt>
          <cx:pt idx="3">Autorități locale</cx:pt>
          <cx:pt idx="4">Cultură, tineret, sport</cx:pt>
          <cx:pt idx="5">Pompieri</cx:pt>
          <cx:pt idx="6">Animale fără stăpân</cx:pt>
          <cx:pt idx="7">Protecție socială</cx:pt>
        </cx:lvl>
      </cx:strDim>
      <cx:numDim type="size">
        <cx:f>Sheet1!$D$2:$D$9</cx:f>
        <cx:lvl ptCount="8" formatCode="0.0">
          <cx:pt idx="0">28255.200000000001</cx:pt>
          <cx:pt idx="1">15570.9</cx:pt>
          <cx:pt idx="2">5160.8999999999996</cx:pt>
          <cx:pt idx="3">2075.0999999999999</cx:pt>
          <cx:pt idx="4">1978.2</cx:pt>
          <cx:pt idx="5">452.80000000000001</cx:pt>
          <cx:pt idx="6">160</cx:pt>
          <cx:pt idx="7">70</cx:pt>
        </cx:lvl>
      </cx:numDim>
    </cx:data>
  </cx:chartData>
  <cx:chart>
    <cx:plotArea>
      <cx:plotAreaRegion>
        <cx:plotSurface>
          <cx:spPr>
            <a:effectLst>
              <a:softEdge rad="0"/>
            </a:effectLst>
          </cx:spPr>
        </cx:plotSurface>
        <cx:series layoutId="sunburst" uniqueId="{1BE580B4-8A83-409A-90C6-E8EA6D4CEF07}" formatIdx="1">
          <cx:tx>
            <cx:txData>
              <cx:f>Sheet1!$C$1</cx:f>
              <cx:v>Column1</cx:v>
            </cx:txData>
          </cx:tx>
          <cx:dataLabels>
            <cx:visibility seriesName="0" categoryName="1" value="0"/>
          </cx:dataLabels>
          <cx:dataId val="0"/>
        </cx:series>
        <cx:series layoutId="sunburst" hidden="1" uniqueId="{BCE9D4C7-0949-4902-B88F-E9B616935CAB}" formatIdx="2">
          <cx:tx>
            <cx:txData>
              <cx:f>Sheet1!$D$1</cx:f>
              <cx:v>Column2</cx:v>
            </cx:txData>
          </cx:tx>
          <cx:dataLabels>
            <cx:visibility seriesName="0" categoryName="1" value="0"/>
          </cx:dataLabels>
          <cx:dataId val="1"/>
        </cx:series>
      </cx:plotAreaRegion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Sheet1!$A$2:$A$9</cx:f>
        <cx:lvl ptCount="8">
          <cx:pt idx="0">Grădinițe</cx:pt>
          <cx:pt idx="1">Gospodărie comunală</cx:pt>
          <cx:pt idx="2">Drumuri</cx:pt>
          <cx:pt idx="3">Autorități locale</cx:pt>
          <cx:pt idx="4">Cultură, tineret, sport</cx:pt>
          <cx:pt idx="5">Pompieri</cx:pt>
          <cx:pt idx="6">Animale fără stăpân</cx:pt>
          <cx:pt idx="7">Protecție socială</cx:pt>
        </cx:lvl>
      </cx:strDim>
      <cx:numDim type="size">
        <cx:f>Sheet1!$C$2:$C$9</cx:f>
        <cx:lvl ptCount="8" formatCode="General"/>
      </cx:numDim>
    </cx:data>
    <cx:data id="1">
      <cx:strDim type="cat">
        <cx:f>Sheet1!$A$2:$A$9</cx:f>
        <cx:lvl ptCount="8">
          <cx:pt idx="0">Grădinițe</cx:pt>
          <cx:pt idx="1">Gospodărie comunală</cx:pt>
          <cx:pt idx="2">Drumuri</cx:pt>
          <cx:pt idx="3">Autorități locale</cx:pt>
          <cx:pt idx="4">Cultură, tineret, sport</cx:pt>
          <cx:pt idx="5">Pompieri</cx:pt>
          <cx:pt idx="6">Animale fără stăpân</cx:pt>
          <cx:pt idx="7">Protecție socială</cx:pt>
        </cx:lvl>
      </cx:strDim>
      <cx:numDim type="size">
        <cx:f>Sheet1!$D$2:$D$9</cx:f>
        <cx:lvl ptCount="8" formatCode="0.0">
          <cx:pt idx="0">28255.200000000001</cx:pt>
          <cx:pt idx="1">15570.9</cx:pt>
          <cx:pt idx="2">5160.8999999999996</cx:pt>
          <cx:pt idx="3">2075.0999999999999</cx:pt>
          <cx:pt idx="4">1978.2</cx:pt>
          <cx:pt idx="5">452.80000000000001</cx:pt>
          <cx:pt idx="6">160</cx:pt>
          <cx:pt idx="7">70</cx:pt>
        </cx:lvl>
      </cx:numDim>
    </cx:data>
  </cx:chartData>
  <cx:chart>
    <cx:plotArea>
      <cx:plotAreaRegion>
        <cx:plotSurface>
          <cx:spPr>
            <a:effectLst>
              <a:softEdge rad="0"/>
            </a:effectLst>
          </cx:spPr>
        </cx:plotSurface>
        <cx:series layoutId="sunburst" uniqueId="{1BE580B4-8A83-409A-90C6-E8EA6D4CEF07}" formatIdx="1">
          <cx:tx>
            <cx:txData>
              <cx:f>Sheet1!$C$1</cx:f>
              <cx:v>Column1</cx:v>
            </cx:txData>
          </cx:tx>
          <cx:dataLabels>
            <cx:visibility seriesName="0" categoryName="1" value="0"/>
          </cx:dataLabels>
          <cx:dataId val="0"/>
        </cx:series>
        <cx:series layoutId="sunburst" hidden="1" uniqueId="{BCE9D4C7-0949-4902-B88F-E9B616935CAB}" formatIdx="2">
          <cx:tx>
            <cx:txData>
              <cx:f>Sheet1!$D$1</cx:f>
              <cx:v>Column2</cx:v>
            </cx:txData>
          </cx:tx>
          <cx:dataLabels>
            <cx:visibility seriesName="0" categoryName="1" value="0"/>
          </cx:dataLabels>
          <cx:dataId val="1"/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0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80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44B09-C320-6040-BD20-37E64F0B1846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9AD48-D485-0B4A-B7C0-82846C34F8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856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7AF96-5EFE-4ACD-9B52-03073E0F9371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27B08-7210-4B6F-8118-F80E4CF0E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81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7B08-7210-4B6F-8118-F80E4CF0E2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53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7B08-7210-4B6F-8118-F80E4CF0E2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04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-RO" noProof="0" dirty="0"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7B08-7210-4B6F-8118-F80E4CF0E2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75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-RO" noProof="0" dirty="0"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7B08-7210-4B6F-8118-F80E4CF0E2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63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-RO" noProof="0" dirty="0"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7B08-7210-4B6F-8118-F80E4CF0E2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83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-RO" noProof="0" dirty="0"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7B08-7210-4B6F-8118-F80E4CF0E2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68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g"/><Relationship Id="rId7" Type="http://schemas.openxmlformats.org/officeDocument/2006/relationships/image" Target="../media/image16.sv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8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svg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2.svg"/><Relationship Id="rId18" Type="http://schemas.openxmlformats.org/officeDocument/2006/relationships/image" Target="../media/image20.png"/><Relationship Id="rId26" Type="http://schemas.openxmlformats.org/officeDocument/2006/relationships/image" Target="../media/image24.png"/><Relationship Id="rId3" Type="http://schemas.openxmlformats.org/officeDocument/2006/relationships/image" Target="../media/image2.svg"/><Relationship Id="rId21" Type="http://schemas.openxmlformats.org/officeDocument/2006/relationships/image" Target="../media/image40.svg"/><Relationship Id="rId7" Type="http://schemas.openxmlformats.org/officeDocument/2006/relationships/image" Target="../media/image26.svg"/><Relationship Id="rId12" Type="http://schemas.openxmlformats.org/officeDocument/2006/relationships/image" Target="../media/image17.png"/><Relationship Id="rId17" Type="http://schemas.openxmlformats.org/officeDocument/2006/relationships/image" Target="../media/image36.svg"/><Relationship Id="rId25" Type="http://schemas.openxmlformats.org/officeDocument/2006/relationships/image" Target="../media/image44.svg"/><Relationship Id="rId2" Type="http://schemas.openxmlformats.org/officeDocument/2006/relationships/image" Target="../media/image1.png"/><Relationship Id="rId16" Type="http://schemas.openxmlformats.org/officeDocument/2006/relationships/image" Target="../media/image19.png"/><Relationship Id="rId20" Type="http://schemas.openxmlformats.org/officeDocument/2006/relationships/image" Target="../media/image21.png"/><Relationship Id="rId29" Type="http://schemas.openxmlformats.org/officeDocument/2006/relationships/image" Target="../media/image48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30.svg"/><Relationship Id="rId24" Type="http://schemas.openxmlformats.org/officeDocument/2006/relationships/image" Target="../media/image23.png"/><Relationship Id="rId5" Type="http://schemas.openxmlformats.org/officeDocument/2006/relationships/image" Target="../media/image24.svg"/><Relationship Id="rId15" Type="http://schemas.openxmlformats.org/officeDocument/2006/relationships/image" Target="../media/image34.svg"/><Relationship Id="rId23" Type="http://schemas.openxmlformats.org/officeDocument/2006/relationships/image" Target="../media/image42.svg"/><Relationship Id="rId28" Type="http://schemas.openxmlformats.org/officeDocument/2006/relationships/image" Target="../media/image25.png"/><Relationship Id="rId10" Type="http://schemas.openxmlformats.org/officeDocument/2006/relationships/image" Target="../media/image16.png"/><Relationship Id="rId19" Type="http://schemas.openxmlformats.org/officeDocument/2006/relationships/image" Target="../media/image38.svg"/><Relationship Id="rId31" Type="http://schemas.openxmlformats.org/officeDocument/2006/relationships/image" Target="../media/image50.svg"/><Relationship Id="rId4" Type="http://schemas.openxmlformats.org/officeDocument/2006/relationships/image" Target="../media/image13.png"/><Relationship Id="rId9" Type="http://schemas.openxmlformats.org/officeDocument/2006/relationships/image" Target="../media/image28.svg"/><Relationship Id="rId14" Type="http://schemas.openxmlformats.org/officeDocument/2006/relationships/image" Target="../media/image18.png"/><Relationship Id="rId22" Type="http://schemas.openxmlformats.org/officeDocument/2006/relationships/image" Target="../media/image22.png"/><Relationship Id="rId27" Type="http://schemas.openxmlformats.org/officeDocument/2006/relationships/image" Target="../media/image46.svg"/><Relationship Id="rId30" Type="http://schemas.openxmlformats.org/officeDocument/2006/relationships/image" Target="../media/image2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722E-BDDC-4A9D-B60D-6B8D0B8237A2}" type="datetime1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FF3-71FE-458A-943E-B999DBE7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7274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Click to edit Master text styles</a:t>
            </a:r>
          </a:p>
          <a:p>
            <a:pPr lvl="1"/>
            <a:r>
              <a:rPr lang="ro-RO"/>
              <a:t>Second level</a:t>
            </a:r>
          </a:p>
          <a:p>
            <a:pPr lvl="2"/>
            <a:r>
              <a:rPr lang="ro-RO"/>
              <a:t>Third level</a:t>
            </a:r>
          </a:p>
          <a:p>
            <a:pPr lvl="3"/>
            <a:r>
              <a:rPr lang="ro-RO"/>
              <a:t>Fourth level</a:t>
            </a:r>
          </a:p>
          <a:p>
            <a:pPr lvl="4"/>
            <a:r>
              <a:rPr lang="ro-RO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722E-BDDC-4A9D-B60D-6B8D0B8237A2}" type="datetime1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FF3-71FE-458A-943E-B999DBE7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9544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Click to edit Master text styles</a:t>
            </a:r>
          </a:p>
          <a:p>
            <a:pPr lvl="1"/>
            <a:r>
              <a:rPr lang="ro-RO"/>
              <a:t>Second level</a:t>
            </a:r>
          </a:p>
          <a:p>
            <a:pPr lvl="2"/>
            <a:r>
              <a:rPr lang="ro-RO"/>
              <a:t>Third level</a:t>
            </a:r>
          </a:p>
          <a:p>
            <a:pPr lvl="3"/>
            <a:r>
              <a:rPr lang="ro-RO"/>
              <a:t>Fourth level</a:t>
            </a:r>
          </a:p>
          <a:p>
            <a:pPr lvl="4"/>
            <a:r>
              <a:rPr lang="ro-RO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722E-BDDC-4A9D-B60D-6B8D0B8237A2}" type="datetime1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FF3-71FE-458A-943E-B999DBE7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8120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bg>
      <p:bgPr>
        <a:solidFill>
          <a:srgbClr val="FFD9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FADCE3E-02C1-4109-80C9-D8F82952AEBF}"/>
              </a:ext>
            </a:extLst>
          </p:cNvPr>
          <p:cNvSpPr/>
          <p:nvPr userDrawn="1"/>
        </p:nvSpPr>
        <p:spPr>
          <a:xfrm>
            <a:off x="-1" y="0"/>
            <a:ext cx="2905125" cy="6858000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B839811-670B-4849-A984-E72590C6830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981200" y="771524"/>
            <a:ext cx="3686528" cy="199072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FFFC4AB-AC68-4956-8394-49B48CCF771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-76200" y="6035040"/>
            <a:ext cx="1234440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00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yellow-strip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D7F7FF-1A60-4FCD-A3A3-AADA655D5F0D}"/>
              </a:ext>
            </a:extLst>
          </p:cNvPr>
          <p:cNvSpPr/>
          <p:nvPr userDrawn="1"/>
        </p:nvSpPr>
        <p:spPr>
          <a:xfrm>
            <a:off x="1" y="0"/>
            <a:ext cx="1206500" cy="6858000"/>
          </a:xfrm>
          <a:prstGeom prst="rect">
            <a:avLst/>
          </a:prstGeom>
          <a:solidFill>
            <a:srgbClr val="FFD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032D3AB-AD97-4D52-BB3A-9D560BB641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01973" y="279400"/>
            <a:ext cx="650288" cy="85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7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-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34F92997-4336-445B-BD57-5C89F8006E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63250" y="5828872"/>
            <a:ext cx="3065501" cy="69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17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ponso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rawing of a face&#10;&#10;Description automatically generated">
            <a:extLst>
              <a:ext uri="{FF2B5EF4-FFF2-40B4-BE49-F238E27FC236}">
                <a16:creationId xmlns:a16="http://schemas.microsoft.com/office/drawing/2014/main" id="{12FF3D2F-2090-42E5-8571-73FAB924A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438" y="711316"/>
            <a:ext cx="1364321" cy="9113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AAD6EA-009C-48D3-83AA-551DF5D79B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130" y="359079"/>
            <a:ext cx="2785307" cy="158633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BA95196-0A56-478B-A671-D4A9FB274A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278015" y="625057"/>
            <a:ext cx="2382116" cy="105437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C4B2701E-9F3F-4F10-B0B4-42DA54BF50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85877" y="914776"/>
            <a:ext cx="2429888" cy="50445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3CE5851-C7F3-4BDE-84DB-BAF057A6AC90}"/>
              </a:ext>
            </a:extLst>
          </p:cNvPr>
          <p:cNvSpPr txBox="1"/>
          <p:nvPr userDrawn="1"/>
        </p:nvSpPr>
        <p:spPr>
          <a:xfrm>
            <a:off x="1738649" y="5966628"/>
            <a:ext cx="9971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1200" i="1" noProof="0" dirty="0"/>
              <a:t>Proiectul este implementat cu suportul financiar oferit de </a:t>
            </a:r>
            <a:r>
              <a:rPr lang="en-US" sz="1200" i="1" noProof="0" dirty="0" err="1"/>
              <a:t>Uniunea</a:t>
            </a:r>
            <a:r>
              <a:rPr lang="x-none" sz="1200" i="1" noProof="0" dirty="0"/>
              <a:t> Europeană și Konrad Adenauer </a:t>
            </a:r>
            <a:r>
              <a:rPr lang="x-none" sz="1200" i="1" noProof="0" dirty="0" err="1"/>
              <a:t>Stiftung</a:t>
            </a:r>
            <a:r>
              <a:rPr lang="x-none" sz="1200" i="1" noProof="0" dirty="0"/>
              <a:t> </a:t>
            </a:r>
            <a:r>
              <a:rPr lang="x-none" sz="1200" i="1" noProof="0" dirty="0" err="1"/>
              <a:t>e.V</a:t>
            </a:r>
            <a:r>
              <a:rPr lang="x-none" sz="1200" i="1" noProof="0" dirty="0"/>
              <a:t>.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B1707389-4988-4925-AC6B-6A473D1BA21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27875" y="5836486"/>
            <a:ext cx="908251" cy="63182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AB91E55-896F-4A64-B132-6FBC0CA75FED}"/>
              </a:ext>
            </a:extLst>
          </p:cNvPr>
          <p:cNvSpPr/>
          <p:nvPr userDrawn="1"/>
        </p:nvSpPr>
        <p:spPr>
          <a:xfrm>
            <a:off x="481447" y="5562226"/>
            <a:ext cx="11229109" cy="18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274383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EE37A0E7-EFB0-4CB5-9A3A-8CA6FC654F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6263" y="480325"/>
            <a:ext cx="1797404" cy="128930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47A7B84-0865-475C-80C2-569C3C32E9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87286" y="-4307"/>
            <a:ext cx="1818927" cy="177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38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83EE147-C863-4DD8-AA09-A201D84A057B}"/>
              </a:ext>
            </a:extLst>
          </p:cNvPr>
          <p:cNvSpPr/>
          <p:nvPr userDrawn="1"/>
        </p:nvSpPr>
        <p:spPr>
          <a:xfrm>
            <a:off x="1824479" y="994885"/>
            <a:ext cx="1533525" cy="1528762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CEFFE6-2F95-4CD4-98A0-E3515BC47E74}"/>
              </a:ext>
            </a:extLst>
          </p:cNvPr>
          <p:cNvSpPr/>
          <p:nvPr userDrawn="1"/>
        </p:nvSpPr>
        <p:spPr>
          <a:xfrm>
            <a:off x="8607426" y="994886"/>
            <a:ext cx="1533525" cy="1528760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316BC5-42CE-45F9-9F07-AB7AAFB842DA}"/>
              </a:ext>
            </a:extLst>
          </p:cNvPr>
          <p:cNvSpPr/>
          <p:nvPr userDrawn="1"/>
        </p:nvSpPr>
        <p:spPr>
          <a:xfrm>
            <a:off x="1824478" y="2659382"/>
            <a:ext cx="1533525" cy="1528763"/>
          </a:xfrm>
          <a:prstGeom prst="rect">
            <a:avLst/>
          </a:prstGeom>
          <a:blipFill dpi="0" rotWithShape="1"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577A6C-18C2-4F57-8C12-0C9386C98FF7}"/>
              </a:ext>
            </a:extLst>
          </p:cNvPr>
          <p:cNvSpPr/>
          <p:nvPr userDrawn="1"/>
        </p:nvSpPr>
        <p:spPr>
          <a:xfrm>
            <a:off x="8607424" y="4327902"/>
            <a:ext cx="1533525" cy="1576389"/>
          </a:xfrm>
          <a:prstGeom prst="rect">
            <a:avLst/>
          </a:prstGeom>
          <a:blipFill dpi="0" rotWithShape="1"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605263-A4B8-4366-9493-F0DF9AA10980}"/>
              </a:ext>
            </a:extLst>
          </p:cNvPr>
          <p:cNvSpPr/>
          <p:nvPr userDrawn="1"/>
        </p:nvSpPr>
        <p:spPr>
          <a:xfrm>
            <a:off x="8607424" y="2666522"/>
            <a:ext cx="1533525" cy="1514483"/>
          </a:xfrm>
          <a:prstGeom prst="rect">
            <a:avLst/>
          </a:prstGeom>
          <a:blipFill dpi="0" rotWithShape="1"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12B1BC-1B85-472C-AE28-4888E45AC01D}"/>
              </a:ext>
            </a:extLst>
          </p:cNvPr>
          <p:cNvSpPr/>
          <p:nvPr userDrawn="1"/>
        </p:nvSpPr>
        <p:spPr>
          <a:xfrm>
            <a:off x="5194519" y="2635566"/>
            <a:ext cx="1576392" cy="1576390"/>
          </a:xfrm>
          <a:prstGeom prst="rect">
            <a:avLst/>
          </a:prstGeom>
          <a:blipFill dpi="0" rotWithShape="1"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C1CE044-D8AB-49AE-A296-1604F8878A94}"/>
              </a:ext>
            </a:extLst>
          </p:cNvPr>
          <p:cNvSpPr/>
          <p:nvPr userDrawn="1"/>
        </p:nvSpPr>
        <p:spPr>
          <a:xfrm>
            <a:off x="6922406" y="2659382"/>
            <a:ext cx="1533525" cy="1528763"/>
          </a:xfrm>
          <a:prstGeom prst="rect">
            <a:avLst/>
          </a:prstGeom>
          <a:blipFill dpi="0" rotWithShape="1"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3BF5E79-92CE-40B8-B757-1AB07DE9D56C}"/>
              </a:ext>
            </a:extLst>
          </p:cNvPr>
          <p:cNvSpPr/>
          <p:nvPr userDrawn="1"/>
        </p:nvSpPr>
        <p:spPr>
          <a:xfrm>
            <a:off x="5194519" y="971074"/>
            <a:ext cx="1576392" cy="1576389"/>
          </a:xfrm>
          <a:prstGeom prst="rect">
            <a:avLst/>
          </a:prstGeom>
          <a:blipFill dpi="0" rotWithShape="1"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997B83B-BC2E-4DA0-AC28-EFC758A82A1E}"/>
              </a:ext>
            </a:extLst>
          </p:cNvPr>
          <p:cNvSpPr/>
          <p:nvPr userDrawn="1"/>
        </p:nvSpPr>
        <p:spPr>
          <a:xfrm>
            <a:off x="6922406" y="994887"/>
            <a:ext cx="1533525" cy="1528763"/>
          </a:xfrm>
          <a:prstGeom prst="rect">
            <a:avLst/>
          </a:prstGeom>
          <a:blipFill dpi="0" rotWithShape="1"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B78ED0-2ED6-4C7E-9822-BD015EC7847D}"/>
              </a:ext>
            </a:extLst>
          </p:cNvPr>
          <p:cNvSpPr/>
          <p:nvPr userDrawn="1"/>
        </p:nvSpPr>
        <p:spPr>
          <a:xfrm>
            <a:off x="3509499" y="2659380"/>
            <a:ext cx="1533525" cy="1528762"/>
          </a:xfrm>
          <a:prstGeom prst="rect">
            <a:avLst/>
          </a:prstGeom>
          <a:blipFill dpi="0" rotWithShape="1"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471FAEE-FF46-4E6C-BF9D-0D2F20F8C6E9}"/>
              </a:ext>
            </a:extLst>
          </p:cNvPr>
          <p:cNvSpPr/>
          <p:nvPr userDrawn="1"/>
        </p:nvSpPr>
        <p:spPr>
          <a:xfrm>
            <a:off x="3509499" y="994885"/>
            <a:ext cx="1533525" cy="1528762"/>
          </a:xfrm>
          <a:prstGeom prst="rect">
            <a:avLst/>
          </a:prstGeom>
          <a:blipFill dpi="0" rotWithShape="1"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7ECC475-15E2-44E3-8686-2D91B8B641B1}"/>
              </a:ext>
            </a:extLst>
          </p:cNvPr>
          <p:cNvSpPr/>
          <p:nvPr userDrawn="1"/>
        </p:nvSpPr>
        <p:spPr>
          <a:xfrm>
            <a:off x="1824478" y="4351715"/>
            <a:ext cx="1533525" cy="1528763"/>
          </a:xfrm>
          <a:prstGeom prst="rect">
            <a:avLst/>
          </a:prstGeom>
          <a:blipFill dpi="0" rotWithShape="1"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2C24086-CCA6-4B71-9C1F-3E5366FA8AAD}"/>
              </a:ext>
            </a:extLst>
          </p:cNvPr>
          <p:cNvSpPr/>
          <p:nvPr userDrawn="1"/>
        </p:nvSpPr>
        <p:spPr>
          <a:xfrm>
            <a:off x="5194519" y="4327899"/>
            <a:ext cx="1576392" cy="1576390"/>
          </a:xfrm>
          <a:prstGeom prst="rect">
            <a:avLst/>
          </a:prstGeom>
          <a:blipFill dpi="0" rotWithShape="1"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EB23D2-D498-4B8C-91DB-0DC14B1157E8}"/>
              </a:ext>
            </a:extLst>
          </p:cNvPr>
          <p:cNvSpPr/>
          <p:nvPr userDrawn="1"/>
        </p:nvSpPr>
        <p:spPr>
          <a:xfrm>
            <a:off x="6922406" y="4351715"/>
            <a:ext cx="1533525" cy="1528763"/>
          </a:xfrm>
          <a:prstGeom prst="rect">
            <a:avLst/>
          </a:prstGeom>
          <a:blipFill dpi="0" rotWithShape="1">
            <a:blip r:embed="rId28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D82B6E1-9546-440A-913E-30E282D7F97E}"/>
              </a:ext>
            </a:extLst>
          </p:cNvPr>
          <p:cNvSpPr/>
          <p:nvPr userDrawn="1"/>
        </p:nvSpPr>
        <p:spPr>
          <a:xfrm>
            <a:off x="3509499" y="4351713"/>
            <a:ext cx="1533525" cy="1528762"/>
          </a:xfrm>
          <a:prstGeom prst="rect">
            <a:avLst/>
          </a:prstGeom>
          <a:blipFill dpi="0" rotWithShape="1">
            <a:blip r:embed="rId30">
              <a:extLst>
                <a:ext uri="{96DAC541-7B7A-43D3-8B79-37D633B846F1}">
                  <asvg:svgBlip xmlns:asvg="http://schemas.microsoft.com/office/drawing/2016/SVG/main" xmlns="" r:embed="rId31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466064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DABA5AFC-F415-469F-8D76-C506B8044651}"/>
              </a:ext>
            </a:extLst>
          </p:cNvPr>
          <p:cNvSpPr/>
          <p:nvPr userDrawn="1"/>
        </p:nvSpPr>
        <p:spPr>
          <a:xfrm>
            <a:off x="2040164" y="236498"/>
            <a:ext cx="1380045" cy="1375759"/>
          </a:xfrm>
          <a:prstGeom prst="rect">
            <a:avLst/>
          </a:prstGeom>
          <a:solidFill>
            <a:srgbClr val="FFE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F3C18C2-28E4-4161-A04C-C2B97E0C2B4F}"/>
              </a:ext>
            </a:extLst>
          </p:cNvPr>
          <p:cNvSpPr/>
          <p:nvPr userDrawn="1"/>
        </p:nvSpPr>
        <p:spPr>
          <a:xfrm>
            <a:off x="3790426" y="236498"/>
            <a:ext cx="1380045" cy="1375759"/>
          </a:xfrm>
          <a:prstGeom prst="rect">
            <a:avLst/>
          </a:prstGeom>
          <a:solidFill>
            <a:srgbClr val="FFD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E130C6C-6763-4474-A0AA-347386406E2E}"/>
              </a:ext>
            </a:extLst>
          </p:cNvPr>
          <p:cNvSpPr/>
          <p:nvPr userDrawn="1"/>
        </p:nvSpPr>
        <p:spPr>
          <a:xfrm>
            <a:off x="5540688" y="236498"/>
            <a:ext cx="1380045" cy="1375759"/>
          </a:xfrm>
          <a:prstGeom prst="rect">
            <a:avLst/>
          </a:prstGeom>
          <a:solidFill>
            <a:srgbClr val="E6C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B1A4EED-3599-4F7F-86DA-7B68E2D534D5}"/>
              </a:ext>
            </a:extLst>
          </p:cNvPr>
          <p:cNvSpPr/>
          <p:nvPr userDrawn="1"/>
        </p:nvSpPr>
        <p:spPr>
          <a:xfrm>
            <a:off x="7290950" y="236498"/>
            <a:ext cx="1380045" cy="1375759"/>
          </a:xfrm>
          <a:prstGeom prst="rect">
            <a:avLst/>
          </a:prstGeom>
          <a:solidFill>
            <a:srgbClr val="E7B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31120C4-78A0-40F5-BC4D-63EA60A1B468}"/>
              </a:ext>
            </a:extLst>
          </p:cNvPr>
          <p:cNvSpPr/>
          <p:nvPr userDrawn="1"/>
        </p:nvSpPr>
        <p:spPr>
          <a:xfrm>
            <a:off x="9041212" y="236498"/>
            <a:ext cx="1380045" cy="1375759"/>
          </a:xfrm>
          <a:prstGeom prst="rect">
            <a:avLst/>
          </a:prstGeom>
          <a:solidFill>
            <a:srgbClr val="807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CACD3F5-5D94-4B5D-ABD9-A8EB643B8C8A}"/>
              </a:ext>
            </a:extLst>
          </p:cNvPr>
          <p:cNvSpPr/>
          <p:nvPr userDrawn="1"/>
        </p:nvSpPr>
        <p:spPr>
          <a:xfrm>
            <a:off x="2040164" y="1895330"/>
            <a:ext cx="1380045" cy="1375759"/>
          </a:xfrm>
          <a:prstGeom prst="rect">
            <a:avLst/>
          </a:prstGeom>
          <a:solidFill>
            <a:srgbClr val="FCF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F6A7C63-2350-4782-AF60-95842815BEC5}"/>
              </a:ext>
            </a:extLst>
          </p:cNvPr>
          <p:cNvSpPr/>
          <p:nvPr userDrawn="1"/>
        </p:nvSpPr>
        <p:spPr>
          <a:xfrm>
            <a:off x="3790424" y="1895330"/>
            <a:ext cx="1380045" cy="1375759"/>
          </a:xfrm>
          <a:prstGeom prst="rect">
            <a:avLst/>
          </a:prstGeom>
          <a:solidFill>
            <a:srgbClr val="E9D1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6B8BFB-350D-4877-B861-F39CC3886F31}"/>
              </a:ext>
            </a:extLst>
          </p:cNvPr>
          <p:cNvSpPr/>
          <p:nvPr userDrawn="1"/>
        </p:nvSpPr>
        <p:spPr>
          <a:xfrm>
            <a:off x="5520278" y="1895330"/>
            <a:ext cx="1380045" cy="1375759"/>
          </a:xfrm>
          <a:prstGeom prst="rect">
            <a:avLst/>
          </a:prstGeom>
          <a:solidFill>
            <a:srgbClr val="CDA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1F360FA-591B-49EF-AE47-8BD58C14E7C3}"/>
              </a:ext>
            </a:extLst>
          </p:cNvPr>
          <p:cNvSpPr/>
          <p:nvPr userDrawn="1"/>
        </p:nvSpPr>
        <p:spPr>
          <a:xfrm>
            <a:off x="7290950" y="1895330"/>
            <a:ext cx="1380045" cy="1375759"/>
          </a:xfrm>
          <a:prstGeom prst="rect">
            <a:avLst/>
          </a:prstGeom>
          <a:solidFill>
            <a:srgbClr val="806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59D7AE5-925F-40C6-A6EA-3C2FC944BA80}"/>
              </a:ext>
            </a:extLst>
          </p:cNvPr>
          <p:cNvSpPr/>
          <p:nvPr userDrawn="1"/>
        </p:nvSpPr>
        <p:spPr>
          <a:xfrm>
            <a:off x="9041211" y="1895330"/>
            <a:ext cx="1380045" cy="1375759"/>
          </a:xfrm>
          <a:prstGeom prst="rect">
            <a:avLst/>
          </a:prstGeom>
          <a:solidFill>
            <a:srgbClr val="403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B9D03F3-C23D-4099-9ABE-6618CF73C775}"/>
              </a:ext>
            </a:extLst>
          </p:cNvPr>
          <p:cNvSpPr/>
          <p:nvPr userDrawn="1"/>
        </p:nvSpPr>
        <p:spPr>
          <a:xfrm>
            <a:off x="2040163" y="3554159"/>
            <a:ext cx="1380045" cy="1375759"/>
          </a:xfrm>
          <a:prstGeom prst="rect">
            <a:avLst/>
          </a:prstGeom>
          <a:solidFill>
            <a:srgbClr val="45A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DF5D7F4-4A6C-40DF-9FE3-F73A0EDAEFF0}"/>
              </a:ext>
            </a:extLst>
          </p:cNvPr>
          <p:cNvSpPr/>
          <p:nvPr userDrawn="1"/>
        </p:nvSpPr>
        <p:spPr>
          <a:xfrm>
            <a:off x="3790424" y="3554159"/>
            <a:ext cx="1380045" cy="1375759"/>
          </a:xfrm>
          <a:prstGeom prst="rect">
            <a:avLst/>
          </a:prstGeom>
          <a:solidFill>
            <a:srgbClr val="7589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2ED8967-AA53-4C29-AB57-6FBE453133E7}"/>
              </a:ext>
            </a:extLst>
          </p:cNvPr>
          <p:cNvSpPr/>
          <p:nvPr userDrawn="1"/>
        </p:nvSpPr>
        <p:spPr>
          <a:xfrm>
            <a:off x="5520276" y="3586914"/>
            <a:ext cx="1380045" cy="1375759"/>
          </a:xfrm>
          <a:prstGeom prst="rect">
            <a:avLst/>
          </a:prstGeom>
          <a:solidFill>
            <a:srgbClr val="385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FBB6CA5-9175-4D4E-B078-085DD2D800AA}"/>
              </a:ext>
            </a:extLst>
          </p:cNvPr>
          <p:cNvSpPr/>
          <p:nvPr userDrawn="1"/>
        </p:nvSpPr>
        <p:spPr>
          <a:xfrm>
            <a:off x="7270540" y="3586914"/>
            <a:ext cx="1380045" cy="1375759"/>
          </a:xfrm>
          <a:prstGeom prst="rect">
            <a:avLst/>
          </a:prstGeom>
          <a:solidFill>
            <a:srgbClr val="994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B19B78D-E647-4B12-A67F-6473AFCDED38}"/>
              </a:ext>
            </a:extLst>
          </p:cNvPr>
          <p:cNvSpPr/>
          <p:nvPr userDrawn="1"/>
        </p:nvSpPr>
        <p:spPr>
          <a:xfrm>
            <a:off x="9040598" y="3586914"/>
            <a:ext cx="1380045" cy="1375759"/>
          </a:xfrm>
          <a:prstGeom prst="rect">
            <a:avLst/>
          </a:prstGeom>
          <a:solidFill>
            <a:srgbClr val="B26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665462E-3444-4D33-89CF-D605B6F354CB}"/>
              </a:ext>
            </a:extLst>
          </p:cNvPr>
          <p:cNvSpPr/>
          <p:nvPr userDrawn="1"/>
        </p:nvSpPr>
        <p:spPr>
          <a:xfrm>
            <a:off x="9040596" y="5245744"/>
            <a:ext cx="1380045" cy="1375759"/>
          </a:xfrm>
          <a:prstGeom prst="rect">
            <a:avLst/>
          </a:prstGeom>
          <a:solidFill>
            <a:srgbClr val="9FD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09F7042-867E-4C2D-9AA0-1D3A6CD2C894}"/>
              </a:ext>
            </a:extLst>
          </p:cNvPr>
          <p:cNvSpPr/>
          <p:nvPr userDrawn="1"/>
        </p:nvSpPr>
        <p:spPr>
          <a:xfrm>
            <a:off x="7290950" y="5245744"/>
            <a:ext cx="1380045" cy="1375759"/>
          </a:xfrm>
          <a:prstGeom prst="rect">
            <a:avLst/>
          </a:prstGeom>
          <a:solidFill>
            <a:srgbClr val="B4D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2813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Click to edit Master text styles</a:t>
            </a:r>
          </a:p>
          <a:p>
            <a:pPr lvl="1"/>
            <a:r>
              <a:rPr lang="ro-RO"/>
              <a:t>Second level</a:t>
            </a:r>
          </a:p>
          <a:p>
            <a:pPr lvl="2"/>
            <a:r>
              <a:rPr lang="ro-RO"/>
              <a:t>Third level</a:t>
            </a:r>
          </a:p>
          <a:p>
            <a:pPr lvl="3"/>
            <a:r>
              <a:rPr lang="ro-RO"/>
              <a:t>Fourth level</a:t>
            </a:r>
          </a:p>
          <a:p>
            <a:pPr lvl="4"/>
            <a:r>
              <a:rPr lang="ro-RO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722E-BDDC-4A9D-B60D-6B8D0B8237A2}" type="datetime1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FF3-71FE-458A-943E-B999DBE7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6395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722E-BDDC-4A9D-B60D-6B8D0B8237A2}" type="datetime1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FF3-71FE-458A-943E-B999DBE7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261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Click to edit Master text styles</a:t>
            </a:r>
          </a:p>
          <a:p>
            <a:pPr lvl="1"/>
            <a:r>
              <a:rPr lang="ro-RO"/>
              <a:t>Second level</a:t>
            </a:r>
          </a:p>
          <a:p>
            <a:pPr lvl="2"/>
            <a:r>
              <a:rPr lang="ro-RO"/>
              <a:t>Third level</a:t>
            </a:r>
          </a:p>
          <a:p>
            <a:pPr lvl="3"/>
            <a:r>
              <a:rPr lang="ro-RO"/>
              <a:t>Fourth level</a:t>
            </a:r>
          </a:p>
          <a:p>
            <a:pPr lvl="4"/>
            <a:r>
              <a:rPr lang="ro-RO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Click to edit Master text styles</a:t>
            </a:r>
          </a:p>
          <a:p>
            <a:pPr lvl="1"/>
            <a:r>
              <a:rPr lang="ro-RO"/>
              <a:t>Second level</a:t>
            </a:r>
          </a:p>
          <a:p>
            <a:pPr lvl="2"/>
            <a:r>
              <a:rPr lang="ro-RO"/>
              <a:t>Third level</a:t>
            </a:r>
          </a:p>
          <a:p>
            <a:pPr lvl="3"/>
            <a:r>
              <a:rPr lang="ro-RO"/>
              <a:t>Fourth level</a:t>
            </a:r>
          </a:p>
          <a:p>
            <a:pPr lvl="4"/>
            <a:r>
              <a:rPr lang="ro-RO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722E-BDDC-4A9D-B60D-6B8D0B8237A2}" type="datetime1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FF3-71FE-458A-943E-B999DBE7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4862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Click to edit Master text styles</a:t>
            </a:r>
          </a:p>
          <a:p>
            <a:pPr lvl="1"/>
            <a:r>
              <a:rPr lang="ro-RO"/>
              <a:t>Second level</a:t>
            </a:r>
          </a:p>
          <a:p>
            <a:pPr lvl="2"/>
            <a:r>
              <a:rPr lang="ro-RO"/>
              <a:t>Third level</a:t>
            </a:r>
          </a:p>
          <a:p>
            <a:pPr lvl="3"/>
            <a:r>
              <a:rPr lang="ro-RO"/>
              <a:t>Fourth level</a:t>
            </a:r>
          </a:p>
          <a:p>
            <a:pPr lvl="4"/>
            <a:r>
              <a:rPr lang="ro-RO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Click to edit Master text styles</a:t>
            </a:r>
          </a:p>
          <a:p>
            <a:pPr lvl="1"/>
            <a:r>
              <a:rPr lang="ro-RO"/>
              <a:t>Second level</a:t>
            </a:r>
          </a:p>
          <a:p>
            <a:pPr lvl="2"/>
            <a:r>
              <a:rPr lang="ro-RO"/>
              <a:t>Third level</a:t>
            </a:r>
          </a:p>
          <a:p>
            <a:pPr lvl="3"/>
            <a:r>
              <a:rPr lang="ro-RO"/>
              <a:t>Fourth level</a:t>
            </a:r>
          </a:p>
          <a:p>
            <a:pPr lvl="4"/>
            <a:r>
              <a:rPr lang="ro-RO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722E-BDDC-4A9D-B60D-6B8D0B8237A2}" type="datetime1">
              <a:rPr lang="en-US" smtClean="0"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FF3-71FE-458A-943E-B999DBE7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574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722E-BDDC-4A9D-B60D-6B8D0B8237A2}" type="datetime1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FF3-71FE-458A-943E-B999DBE7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566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722E-BDDC-4A9D-B60D-6B8D0B8237A2}" type="datetime1">
              <a:rPr lang="en-US" smtClean="0"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FF3-71FE-458A-943E-B999DBE7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439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Click to edit Master text styles</a:t>
            </a:r>
          </a:p>
          <a:p>
            <a:pPr lvl="1"/>
            <a:r>
              <a:rPr lang="ro-RO"/>
              <a:t>Second level</a:t>
            </a:r>
          </a:p>
          <a:p>
            <a:pPr lvl="2"/>
            <a:r>
              <a:rPr lang="ro-RO"/>
              <a:t>Third level</a:t>
            </a:r>
          </a:p>
          <a:p>
            <a:pPr lvl="3"/>
            <a:r>
              <a:rPr lang="ro-RO"/>
              <a:t>Fourth level</a:t>
            </a:r>
          </a:p>
          <a:p>
            <a:pPr lvl="4"/>
            <a:r>
              <a:rPr lang="ro-RO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722E-BDDC-4A9D-B60D-6B8D0B8237A2}" type="datetime1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FF3-71FE-458A-943E-B999DBE7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7591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722E-BDDC-4A9D-B60D-6B8D0B8237A2}" type="datetime1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FF3-71FE-458A-943E-B999DBE7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0819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Click to edit Master text styles</a:t>
            </a:r>
          </a:p>
          <a:p>
            <a:pPr lvl="1"/>
            <a:r>
              <a:rPr lang="ro-RO"/>
              <a:t>Second level</a:t>
            </a:r>
          </a:p>
          <a:p>
            <a:pPr lvl="2"/>
            <a:r>
              <a:rPr lang="ro-RO"/>
              <a:t>Third level</a:t>
            </a:r>
          </a:p>
          <a:p>
            <a:pPr lvl="3"/>
            <a:r>
              <a:rPr lang="ro-RO"/>
              <a:t>Fourth level</a:t>
            </a:r>
          </a:p>
          <a:p>
            <a:pPr lvl="4"/>
            <a:r>
              <a:rPr lang="ro-RO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D722E-BDDC-4A9D-B60D-6B8D0B8237A2}" type="datetime1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CAFF3-71FE-458A-943E-B999DBE7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9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1" r:id="rId13"/>
    <p:sldLayoutId id="2147483692" r:id="rId14"/>
    <p:sldLayoutId id="2147483693" r:id="rId15"/>
    <p:sldLayoutId id="2147483653" r:id="rId16"/>
    <p:sldLayoutId id="2147483657" r:id="rId17"/>
    <p:sldLayoutId id="2147483658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microsoft.com/office/2014/relationships/chartEx" Target="../charts/chartEx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primariya.g@mail.ru" TargetMode="External"/><Relationship Id="rId2" Type="http://schemas.openxmlformats.org/officeDocument/2006/relationships/hyperlink" Target="http://bugetulmeu.md/691/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sv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513F92-B79A-45DA-B476-119EAF6209AC}"/>
              </a:ext>
            </a:extLst>
          </p:cNvPr>
          <p:cNvSpPr txBox="1"/>
          <p:nvPr/>
        </p:nvSpPr>
        <p:spPr>
          <a:xfrm>
            <a:off x="5920809" y="2911947"/>
            <a:ext cx="62711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Ubuntu" charset="0"/>
                <a:ea typeface="Ubuntu" charset="0"/>
                <a:cs typeface="Ubuntu" charset="0"/>
              </a:rPr>
              <a:t>Бюджет для граждан</a:t>
            </a:r>
          </a:p>
          <a:p>
            <a:endParaRPr lang="ru-RU" sz="3600" b="1" dirty="0">
              <a:latin typeface="Ubuntu" charset="0"/>
              <a:ea typeface="Ubuntu" charset="0"/>
              <a:cs typeface="Ubuntu" charset="0"/>
            </a:endParaRPr>
          </a:p>
          <a:p>
            <a:r>
              <a:rPr lang="ru-RU" sz="3600" b="1" dirty="0">
                <a:latin typeface="Ubuntu" charset="0"/>
                <a:ea typeface="Ubuntu" charset="0"/>
                <a:cs typeface="Ubuntu" charset="0"/>
              </a:rPr>
              <a:t>Мэрия Гайдар</a:t>
            </a:r>
            <a:endParaRPr lang="en-US" sz="2800" b="1" dirty="0"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9DD24D-CE75-914F-AC5D-01853C314E26}"/>
              </a:ext>
            </a:extLst>
          </p:cNvPr>
          <p:cNvSpPr txBox="1"/>
          <p:nvPr/>
        </p:nvSpPr>
        <p:spPr>
          <a:xfrm>
            <a:off x="3126465" y="3173557"/>
            <a:ext cx="23903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600" b="1" dirty="0">
                <a:latin typeface="Ubuntu" charset="0"/>
                <a:ea typeface="Ubuntu" charset="0"/>
                <a:cs typeface="Ubuntu" charset="0"/>
              </a:rPr>
              <a:t>2021</a:t>
            </a:r>
            <a:endParaRPr lang="en-US" sz="5400" b="1" dirty="0">
              <a:latin typeface="Ubuntu" charset="0"/>
              <a:ea typeface="Ubuntu" charset="0"/>
              <a:cs typeface="Ubuntu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B1FD34-3252-EE4A-9BB4-5D0583EF5D55}"/>
              </a:ext>
            </a:extLst>
          </p:cNvPr>
          <p:cNvCxnSpPr/>
          <p:nvPr/>
        </p:nvCxnSpPr>
        <p:spPr>
          <a:xfrm>
            <a:off x="5516772" y="2911947"/>
            <a:ext cx="0" cy="2011680"/>
          </a:xfrm>
          <a:prstGeom prst="line">
            <a:avLst/>
          </a:prstGeom>
          <a:ln w="158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1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EA504A-5B2B-4142-8428-947ECEDAF0B5}"/>
              </a:ext>
            </a:extLst>
          </p:cNvPr>
          <p:cNvSpPr/>
          <p:nvPr/>
        </p:nvSpPr>
        <p:spPr>
          <a:xfrm>
            <a:off x="3196449" y="6250338"/>
            <a:ext cx="11368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ro-RO" altLang="ko-KR" sz="1400" b="1" dirty="0">
                <a:latin typeface="Ubuntu" panose="020B0504030602030204" pitchFamily="34" charset="0"/>
                <a:cs typeface="Arial" pitchFamily="34" charset="0"/>
              </a:rPr>
              <a:t>                      </a:t>
            </a:r>
            <a:endParaRPr lang="en-US" altLang="ko-KR" sz="1400" b="1" dirty="0">
              <a:latin typeface="Ubuntu" panose="020B0504030602030204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7DA73F-E911-E645-B868-05F2DDD39F39}"/>
              </a:ext>
            </a:extLst>
          </p:cNvPr>
          <p:cNvSpPr txBox="1"/>
          <p:nvPr/>
        </p:nvSpPr>
        <p:spPr>
          <a:xfrm>
            <a:off x="1311305" y="6350086"/>
            <a:ext cx="6043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latin typeface="Ubuntu" panose="020B0504030602030204" pitchFamily="34" charset="0"/>
              </a:rPr>
              <a:t>* Данные были получены от граждан в</a:t>
            </a:r>
            <a:r>
              <a:rPr lang="en-US" sz="1400" i="1" dirty="0">
                <a:latin typeface="Ubuntu" panose="020B0504030602030204" pitchFamily="34" charset="0"/>
              </a:rPr>
              <a:t> </a:t>
            </a:r>
            <a:r>
              <a:rPr lang="ru-RU" sz="1400" i="1" dirty="0">
                <a:latin typeface="Ubuntu" panose="020B0504030602030204" pitchFamily="34" charset="0"/>
              </a:rPr>
              <a:t>период разработки бюджета</a:t>
            </a:r>
            <a:endParaRPr lang="ro-RO" sz="1400" i="1" dirty="0">
              <a:solidFill>
                <a:srgbClr val="FF0000"/>
              </a:solidFill>
              <a:latin typeface="Ubuntu" panose="020B0504030602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94545D-698C-8840-BDC9-C5D4A87D5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799" y="958623"/>
            <a:ext cx="871639" cy="6954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8517" y="958623"/>
            <a:ext cx="7194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Что вы думаете об услугах водоснабжения, канализации и вывоза мусора, предоставляемых властями?</a:t>
            </a:r>
            <a:endParaRPr lang="en-US" sz="1600" dirty="0">
              <a:latin typeface="Ubuntu" panose="020B05040306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05F3DC-A8D6-1747-A54C-85926B917F8C}"/>
              </a:ext>
            </a:extLst>
          </p:cNvPr>
          <p:cNvSpPr txBox="1"/>
          <p:nvPr/>
        </p:nvSpPr>
        <p:spPr>
          <a:xfrm>
            <a:off x="1211862" y="28675"/>
            <a:ext cx="1143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b="1" dirty="0">
                <a:latin typeface="Ubuntu" panose="020B0504030602030204" pitchFamily="34" charset="0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Ubuntu" panose="020B0504030602030204" pitchFamily="34" charset="0"/>
              </a:rPr>
              <a:t>Жилишно-комуналиное хозяйство</a:t>
            </a:r>
            <a:r>
              <a:rPr lang="en-US" sz="2800" b="1" dirty="0">
                <a:solidFill>
                  <a:srgbClr val="000000"/>
                </a:solidFill>
                <a:latin typeface="Ubuntu" panose="020B0504030602030204" pitchFamily="34" charset="0"/>
              </a:rPr>
              <a:t> </a:t>
            </a:r>
            <a:r>
              <a:rPr lang="ro-RO" sz="2800" b="1" dirty="0">
                <a:latin typeface="Ubuntu" panose="020B0504030602030204" pitchFamily="34" charset="0"/>
              </a:rPr>
              <a:t>(2)</a:t>
            </a:r>
            <a:endParaRPr lang="en-GB" sz="2800" b="1" dirty="0">
              <a:latin typeface="Ubuntu" panose="020B0504030602030204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7270996"/>
              </p:ext>
            </p:extLst>
          </p:nvPr>
        </p:nvGraphicFramePr>
        <p:xfrm>
          <a:off x="1905000" y="1888571"/>
          <a:ext cx="6975799" cy="3940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6621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>
            <a:extLst>
              <a:ext uri="{FF2B5EF4-FFF2-40B4-BE49-F238E27FC236}">
                <a16:creationId xmlns:a16="http://schemas.microsoft.com/office/drawing/2014/main" id="{6CEA504A-5B2B-4142-8428-947ECEDAF0B5}"/>
              </a:ext>
            </a:extLst>
          </p:cNvPr>
          <p:cNvSpPr/>
          <p:nvPr/>
        </p:nvSpPr>
        <p:spPr>
          <a:xfrm>
            <a:off x="3196449" y="6250338"/>
            <a:ext cx="11368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ro-RO" altLang="ko-KR" sz="1400" b="1" dirty="0">
                <a:latin typeface="Ubuntu" panose="020B0504030602030204" pitchFamily="34" charset="0"/>
                <a:cs typeface="Arial" pitchFamily="34" charset="0"/>
              </a:rPr>
              <a:t>                      </a:t>
            </a:r>
            <a:endParaRPr lang="en-US" altLang="ko-KR" sz="1400" b="1" dirty="0">
              <a:latin typeface="Ubuntu" panose="020B0504030602030204" pitchFamily="34" charset="0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7DA73F-E911-E645-B868-05F2DDD39F39}"/>
              </a:ext>
            </a:extLst>
          </p:cNvPr>
          <p:cNvSpPr txBox="1"/>
          <p:nvPr/>
        </p:nvSpPr>
        <p:spPr>
          <a:xfrm>
            <a:off x="1311305" y="6350086"/>
            <a:ext cx="6043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latin typeface="Ubuntu" panose="020B0504030602030204" pitchFamily="34" charset="0"/>
              </a:rPr>
              <a:t>* Данные были получены от граждан в</a:t>
            </a:r>
            <a:r>
              <a:rPr lang="en-US" sz="1400" i="1" dirty="0">
                <a:latin typeface="Ubuntu" panose="020B0504030602030204" pitchFamily="34" charset="0"/>
              </a:rPr>
              <a:t> </a:t>
            </a:r>
            <a:r>
              <a:rPr lang="ru-RU" sz="1400" i="1" dirty="0">
                <a:latin typeface="Ubuntu" panose="020B0504030602030204" pitchFamily="34" charset="0"/>
              </a:rPr>
              <a:t>период разработки бюджета</a:t>
            </a:r>
            <a:endParaRPr lang="ro-RO" sz="1400" i="1" dirty="0">
              <a:solidFill>
                <a:srgbClr val="FF0000"/>
              </a:solidFill>
              <a:latin typeface="Ubuntu" panose="020B0504030602030204" pitchFamily="34" charset="0"/>
            </a:endParaRPr>
          </a:p>
        </p:txBody>
      </p:sp>
      <p:pic>
        <p:nvPicPr>
          <p:cNvPr id="128" name="Picture 127">
            <a:extLst>
              <a:ext uri="{FF2B5EF4-FFF2-40B4-BE49-F238E27FC236}">
                <a16:creationId xmlns:a16="http://schemas.microsoft.com/office/drawing/2014/main" id="{5094545D-698C-8840-BDC9-C5D4A87D5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799" y="958623"/>
            <a:ext cx="871639" cy="6954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8517" y="958623"/>
            <a:ext cx="7194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Ubuntu" panose="020B0504030602030204" pitchFamily="34" charset="0"/>
              </a:rPr>
              <a:t>Насколько вас устраивает соотношение цены за услуги водоснабжения, канализации и вывоза мусора и качества этих услуг?</a:t>
            </a:r>
            <a:endParaRPr lang="en-US" sz="1600" dirty="0">
              <a:latin typeface="Ubuntu" panose="020B050403060203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4941257"/>
              </p:ext>
            </p:extLst>
          </p:nvPr>
        </p:nvGraphicFramePr>
        <p:xfrm>
          <a:off x="1739900" y="2065588"/>
          <a:ext cx="6663391" cy="4085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6507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3142" y="524514"/>
            <a:ext cx="7194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Как вы думаете, какие улучшения принесут наибольшую пользу жилищно-коммунальному хозяйству?</a:t>
            </a:r>
            <a:endParaRPr lang="en-US" sz="1600" b="1" dirty="0">
              <a:latin typeface="Ubuntu" panose="020B0504030602030204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144324"/>
              </p:ext>
            </p:extLst>
          </p:nvPr>
        </p:nvGraphicFramePr>
        <p:xfrm>
          <a:off x="2120900" y="1569246"/>
          <a:ext cx="7239000" cy="5288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1913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BB7CCF-BF4C-934E-9F86-B148D32E2332}"/>
              </a:ext>
            </a:extLst>
          </p:cNvPr>
          <p:cNvSpPr/>
          <p:nvPr/>
        </p:nvSpPr>
        <p:spPr>
          <a:xfrm rot="2700000">
            <a:off x="2808849" y="1429616"/>
            <a:ext cx="504000" cy="504000"/>
          </a:xfrm>
          <a:prstGeom prst="rect">
            <a:avLst/>
          </a:prstGeom>
          <a:solidFill>
            <a:srgbClr val="EAB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B222B4-82C5-EB44-83A4-E9BF1DD6E5B2}"/>
              </a:ext>
            </a:extLst>
          </p:cNvPr>
          <p:cNvSpPr/>
          <p:nvPr/>
        </p:nvSpPr>
        <p:spPr>
          <a:xfrm rot="2700000">
            <a:off x="3101285" y="6351929"/>
            <a:ext cx="288000" cy="288000"/>
          </a:xfrm>
          <a:prstGeom prst="rect">
            <a:avLst/>
          </a:prstGeom>
          <a:solidFill>
            <a:srgbClr val="EAB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83C7D7-FC96-0240-9897-F897D8EF2EF1}"/>
              </a:ext>
            </a:extLst>
          </p:cNvPr>
          <p:cNvSpPr/>
          <p:nvPr/>
        </p:nvSpPr>
        <p:spPr>
          <a:xfrm rot="2700000">
            <a:off x="2742816" y="5992681"/>
            <a:ext cx="288000" cy="288000"/>
          </a:xfrm>
          <a:prstGeom prst="rect">
            <a:avLst/>
          </a:prstGeom>
          <a:solidFill>
            <a:srgbClr val="EAB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2D8426-F699-F94B-8A1E-12838A73DCFF}"/>
              </a:ext>
            </a:extLst>
          </p:cNvPr>
          <p:cNvSpPr/>
          <p:nvPr/>
        </p:nvSpPr>
        <p:spPr>
          <a:xfrm rot="2700000">
            <a:off x="4951406" y="4278361"/>
            <a:ext cx="684000" cy="684000"/>
          </a:xfrm>
          <a:prstGeom prst="rect">
            <a:avLst/>
          </a:prstGeom>
          <a:solidFill>
            <a:srgbClr val="807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sp>
        <p:nvSpPr>
          <p:cNvPr id="10" name="Freeform: Shape 100">
            <a:extLst>
              <a:ext uri="{FF2B5EF4-FFF2-40B4-BE49-F238E27FC236}">
                <a16:creationId xmlns:a16="http://schemas.microsoft.com/office/drawing/2014/main" id="{0B63898B-71DA-174E-A777-637F29A5B8DE}"/>
              </a:ext>
            </a:extLst>
          </p:cNvPr>
          <p:cNvSpPr/>
          <p:nvPr/>
        </p:nvSpPr>
        <p:spPr>
          <a:xfrm rot="2700000">
            <a:off x="1951926" y="2317483"/>
            <a:ext cx="3384000" cy="3384000"/>
          </a:xfrm>
          <a:custGeom>
            <a:avLst/>
            <a:gdLst>
              <a:gd name="connsiteX0" fmla="*/ 0 w 3748823"/>
              <a:gd name="connsiteY0" fmla="*/ 0 h 3748823"/>
              <a:gd name="connsiteX1" fmla="*/ 2057403 w 3748823"/>
              <a:gd name="connsiteY1" fmla="*/ 0 h 3748823"/>
              <a:gd name="connsiteX2" fmla="*/ 2057403 w 3748823"/>
              <a:gd name="connsiteY2" fmla="*/ 468603 h 3748823"/>
              <a:gd name="connsiteX3" fmla="*/ 468603 w 3748823"/>
              <a:gd name="connsiteY3" fmla="*/ 468603 h 3748823"/>
              <a:gd name="connsiteX4" fmla="*/ 468603 w 3748823"/>
              <a:gd name="connsiteY4" fmla="*/ 3280220 h 3748823"/>
              <a:gd name="connsiteX5" fmla="*/ 3280220 w 3748823"/>
              <a:gd name="connsiteY5" fmla="*/ 3280220 h 3748823"/>
              <a:gd name="connsiteX6" fmla="*/ 3280220 w 3748823"/>
              <a:gd name="connsiteY6" fmla="*/ 1691420 h 3748823"/>
              <a:gd name="connsiteX7" fmla="*/ 3748823 w 3748823"/>
              <a:gd name="connsiteY7" fmla="*/ 1691420 h 3748823"/>
              <a:gd name="connsiteX8" fmla="*/ 3748823 w 3748823"/>
              <a:gd name="connsiteY8" fmla="*/ 3748823 h 3748823"/>
              <a:gd name="connsiteX9" fmla="*/ 0 w 3748823"/>
              <a:gd name="connsiteY9" fmla="*/ 3748823 h 374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48823" h="3748823">
                <a:moveTo>
                  <a:pt x="0" y="0"/>
                </a:moveTo>
                <a:lnTo>
                  <a:pt x="2057403" y="0"/>
                </a:lnTo>
                <a:lnTo>
                  <a:pt x="2057403" y="468603"/>
                </a:lnTo>
                <a:lnTo>
                  <a:pt x="468603" y="468603"/>
                </a:lnTo>
                <a:lnTo>
                  <a:pt x="468603" y="3280220"/>
                </a:lnTo>
                <a:lnTo>
                  <a:pt x="3280220" y="3280220"/>
                </a:lnTo>
                <a:lnTo>
                  <a:pt x="3280220" y="1691420"/>
                </a:lnTo>
                <a:lnTo>
                  <a:pt x="3748823" y="1691420"/>
                </a:lnTo>
                <a:lnTo>
                  <a:pt x="3748823" y="3748823"/>
                </a:lnTo>
                <a:lnTo>
                  <a:pt x="0" y="3748823"/>
                </a:lnTo>
                <a:close/>
              </a:path>
            </a:pathLst>
          </a:custGeom>
          <a:solidFill>
            <a:srgbClr val="FFF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120C5AD-8A4A-8A4B-9D21-D93DBE6F8DD1}"/>
              </a:ext>
            </a:extLst>
          </p:cNvPr>
          <p:cNvSpPr>
            <a:spLocks noGrp="1"/>
          </p:cNvSpPr>
          <p:nvPr/>
        </p:nvSpPr>
        <p:spPr>
          <a:xfrm>
            <a:off x="2076890" y="2478782"/>
            <a:ext cx="3096000" cy="3096000"/>
          </a:xfrm>
          <a:prstGeom prst="diamond">
            <a:avLst/>
          </a:prstGeom>
          <a:solidFill>
            <a:srgbClr val="FFD96E"/>
          </a:solidFill>
        </p:spPr>
        <p:txBody>
          <a:bodyPr anchor="ctr"/>
          <a:lstStyle/>
          <a:p>
            <a:endParaRPr lang="en-GB" dirty="0">
              <a:latin typeface="Ubuntu" panose="020B0504030602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8156B0-89A2-BC4F-9B14-0748DF057C13}"/>
              </a:ext>
            </a:extLst>
          </p:cNvPr>
          <p:cNvSpPr txBox="1"/>
          <p:nvPr/>
        </p:nvSpPr>
        <p:spPr>
          <a:xfrm>
            <a:off x="1853897" y="3695477"/>
            <a:ext cx="344401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latin typeface="Ubuntu" panose="020B0504030602030204" pitchFamily="34" charset="0"/>
                <a:cs typeface="Arial" pitchFamily="34" charset="0"/>
              </a:rPr>
              <a:t>1 147 700 </a:t>
            </a:r>
            <a:r>
              <a:rPr lang="ru-RU" altLang="ko-KR" sz="3600" b="1" dirty="0">
                <a:latin typeface="Ubuntu" panose="020B0504030602030204" pitchFamily="34" charset="0"/>
                <a:cs typeface="Arial" pitchFamily="34" charset="0"/>
              </a:rPr>
              <a:t>лей</a:t>
            </a:r>
            <a:endParaRPr lang="ko-KR" altLang="en-US" sz="3600" b="1" dirty="0">
              <a:latin typeface="Ubuntu" panose="020B0504030602030204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D39C4E-DD45-8B41-BC99-59ABDE7039C0}"/>
              </a:ext>
            </a:extLst>
          </p:cNvPr>
          <p:cNvSpPr txBox="1"/>
          <p:nvPr/>
        </p:nvSpPr>
        <p:spPr>
          <a:xfrm>
            <a:off x="1251076" y="85010"/>
            <a:ext cx="1143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ro-RO" sz="4000" b="1" dirty="0">
                <a:latin typeface="Ubuntu" panose="020B0504030602030204" pitchFamily="34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latin typeface="Ubuntu" panose="020B0504030602030204" pitchFamily="34" charset="0"/>
              </a:rPr>
              <a:t>Культура, спорт, молодежь, культы и отдых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C897281-66D2-D94B-91A2-A3C576600885}"/>
              </a:ext>
            </a:extLst>
          </p:cNvPr>
          <p:cNvGrpSpPr/>
          <p:nvPr/>
        </p:nvGrpSpPr>
        <p:grpSpPr>
          <a:xfrm>
            <a:off x="8267439" y="1662794"/>
            <a:ext cx="2948253" cy="4693377"/>
            <a:chOff x="3253816" y="1635647"/>
            <a:chExt cx="1432627" cy="2797391"/>
          </a:xfrm>
        </p:grpSpPr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69670EB8-CAF3-CB4D-8EA8-9282A826F627}"/>
                </a:ext>
              </a:extLst>
            </p:cNvPr>
            <p:cNvSpPr/>
            <p:nvPr/>
          </p:nvSpPr>
          <p:spPr>
            <a:xfrm>
              <a:off x="3259775" y="3496934"/>
              <a:ext cx="1223889" cy="936104"/>
            </a:xfrm>
            <a:prstGeom prst="parallelogram">
              <a:avLst>
                <a:gd name="adj" fmla="val 4424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6DE8F17-5E28-874D-AE9F-9CCC92D11150}"/>
                </a:ext>
              </a:extLst>
            </p:cNvPr>
            <p:cNvGrpSpPr/>
            <p:nvPr/>
          </p:nvGrpSpPr>
          <p:grpSpPr>
            <a:xfrm rot="10800000">
              <a:off x="3253816" y="1635647"/>
              <a:ext cx="1432627" cy="1872208"/>
              <a:chOff x="2297318" y="1635646"/>
              <a:chExt cx="1432627" cy="1872208"/>
            </a:xfrm>
          </p:grpSpPr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2758B97E-1228-7C43-8E65-AB3B86E00F31}"/>
                  </a:ext>
                </a:extLst>
              </p:cNvPr>
              <p:cNvSpPr/>
              <p:nvPr/>
            </p:nvSpPr>
            <p:spPr>
              <a:xfrm>
                <a:off x="2506056" y="2571750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  <a:latin typeface="Ubuntu" panose="020B0504030602030204" pitchFamily="34" charset="0"/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62ABADEF-D2D6-DA42-9D7E-F79E04E173C4}"/>
                  </a:ext>
                </a:extLst>
              </p:cNvPr>
              <p:cNvSpPr/>
              <p:nvPr/>
            </p:nvSpPr>
            <p:spPr>
              <a:xfrm rot="10800000" flipV="1">
                <a:off x="2297318" y="1635646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rgbClr val="FFF0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  <a:latin typeface="Ubuntu" panose="020B0504030602030204" pitchFamily="34" charset="0"/>
                </a:endParaRPr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FBC2C18-5F57-684E-983E-2A4179067B22}"/>
              </a:ext>
            </a:extLst>
          </p:cNvPr>
          <p:cNvSpPr txBox="1"/>
          <p:nvPr/>
        </p:nvSpPr>
        <p:spPr>
          <a:xfrm>
            <a:off x="5777068" y="3530349"/>
            <a:ext cx="345434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Ubuntu" panose="020B0504030602030204" pitchFamily="34" charset="0"/>
              </a:rPr>
              <a:t>Молодежь</a:t>
            </a:r>
            <a:endParaRPr lang="ko-KR" altLang="en-US" sz="1600" b="1" dirty="0">
              <a:latin typeface="Ubuntu" panose="020B0504030602030204" pitchFamily="34" charset="0"/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68E9F2-7CEC-024C-96C1-52E0BA16B89D}"/>
              </a:ext>
            </a:extLst>
          </p:cNvPr>
          <p:cNvGrpSpPr/>
          <p:nvPr/>
        </p:nvGrpSpPr>
        <p:grpSpPr>
          <a:xfrm>
            <a:off x="5378655" y="1798594"/>
            <a:ext cx="4223024" cy="1191858"/>
            <a:chOff x="5940152" y="3708887"/>
            <a:chExt cx="3024336" cy="119185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DAAB837-5562-E240-9AAB-EE3392201EFE}"/>
                </a:ext>
              </a:extLst>
            </p:cNvPr>
            <p:cNvSpPr txBox="1"/>
            <p:nvPr/>
          </p:nvSpPr>
          <p:spPr>
            <a:xfrm>
              <a:off x="5940152" y="3708887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Ubuntu" panose="020B0504030602030204" pitchFamily="34" charset="0"/>
                </a:rPr>
                <a:t>Культура</a:t>
              </a:r>
              <a:endParaRPr lang="ko-KR" altLang="en-US" sz="1600" b="1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0910E0D-13FD-4844-B97B-022BE165414B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400" dirty="0">
                  <a:latin typeface="Ubuntu" panose="020B0504030602030204" pitchFamily="34" charset="0"/>
                  <a:cs typeface="Arial" pitchFamily="34" charset="0"/>
                </a:rPr>
                <a:t>Дом культуры</a:t>
              </a:r>
              <a:r>
                <a:rPr lang="en-US" altLang="ko-KR" sz="1400" dirty="0">
                  <a:latin typeface="Ubuntu" panose="020B0504030602030204" pitchFamily="34" charset="0"/>
                  <a:cs typeface="Arial" pitchFamily="34" charset="0"/>
                </a:rPr>
                <a:t> </a:t>
              </a:r>
              <a:r>
                <a:rPr lang="ru-RU" altLang="ko-KR" sz="1400" dirty="0">
                  <a:latin typeface="Ubuntu" panose="020B0504030602030204" pitchFamily="34" charset="0"/>
                  <a:cs typeface="Arial" pitchFamily="34" charset="0"/>
                </a:rPr>
                <a:t>–</a:t>
              </a:r>
              <a:r>
                <a:rPr lang="en-US" altLang="ko-KR" sz="1400" dirty="0">
                  <a:latin typeface="Ubuntu" panose="020B0504030602030204" pitchFamily="34" charset="0"/>
                  <a:cs typeface="Arial" pitchFamily="34" charset="0"/>
                </a:rPr>
                <a:t> 911 800 </a:t>
              </a:r>
              <a:r>
                <a:rPr lang="ru-RU" altLang="ko-KR" sz="1400" dirty="0">
                  <a:latin typeface="Ubuntu" panose="020B0504030602030204" pitchFamily="34" charset="0"/>
                  <a:cs typeface="Arial" pitchFamily="34" charset="0"/>
                </a:rPr>
                <a:t>лей.</a:t>
              </a:r>
            </a:p>
            <a:p>
              <a:r>
                <a:rPr lang="ru-RU" altLang="ko-KR" sz="1400" dirty="0">
                  <a:latin typeface="Ubuntu" panose="020B0504030602030204" pitchFamily="34" charset="0"/>
                  <a:cs typeface="Arial" pitchFamily="34" charset="0"/>
                </a:rPr>
                <a:t>Культурные мероприятия –</a:t>
              </a:r>
              <a:r>
                <a:rPr lang="en-US" altLang="ko-KR" sz="1400" dirty="0">
                  <a:latin typeface="Ubuntu" panose="020B0504030602030204" pitchFamily="34" charset="0"/>
                  <a:cs typeface="Arial" pitchFamily="34" charset="0"/>
                </a:rPr>
                <a:t> 20 000 </a:t>
              </a:r>
              <a:r>
                <a:rPr lang="ru-RU" altLang="ko-KR" sz="1400" dirty="0">
                  <a:latin typeface="Ubuntu" panose="020B0504030602030204" pitchFamily="34" charset="0"/>
                  <a:cs typeface="Arial" pitchFamily="34" charset="0"/>
                </a:rPr>
                <a:t>лей</a:t>
              </a:r>
            </a:p>
            <a:p>
              <a:r>
                <a:rPr lang="ru-RU" sz="1400" dirty="0">
                  <a:latin typeface="Ubuntu" panose="020B0504030602030204" pitchFamily="34" charset="0"/>
                </a:rPr>
                <a:t>Библиотек</a:t>
              </a:r>
              <a:r>
                <a:rPr lang="en-US" sz="1400" dirty="0">
                  <a:latin typeface="Ubuntu" panose="020B0504030602030204" pitchFamily="34" charset="0"/>
                </a:rPr>
                <a:t>a- 125 200 </a:t>
              </a:r>
              <a:r>
                <a:rPr lang="ru-RU" altLang="ko-KR" sz="1400" dirty="0">
                  <a:latin typeface="Ubuntu" panose="020B0504030602030204" pitchFamily="34" charset="0"/>
                  <a:cs typeface="Arial" pitchFamily="34" charset="0"/>
                </a:rPr>
                <a:t>лей</a:t>
              </a:r>
              <a:endParaRPr lang="en-US" altLang="ko-KR" sz="1400" dirty="0">
                <a:latin typeface="Ubuntu" panose="020B0504030602030204" pitchFamily="34" charset="0"/>
                <a:cs typeface="Arial" pitchFamily="34" charset="0"/>
              </a:endParaRPr>
            </a:p>
            <a:p>
              <a:r>
                <a:rPr lang="ru-RU" altLang="ko-KR" sz="1400" dirty="0">
                  <a:latin typeface="Ubuntu" panose="020B0504030602030204" pitchFamily="34" charset="0"/>
                  <a:cs typeface="Arial" pitchFamily="34" charset="0"/>
                </a:rPr>
                <a:t>Музей</a:t>
              </a:r>
              <a:r>
                <a:rPr lang="en-US" altLang="ko-KR" sz="1400" dirty="0">
                  <a:latin typeface="Ubuntu" panose="020B0504030602030204" pitchFamily="34" charset="0"/>
                  <a:cs typeface="Arial" pitchFamily="34" charset="0"/>
                </a:rPr>
                <a:t> – 60 700 </a:t>
              </a:r>
              <a:r>
                <a:rPr lang="ru-RU" altLang="ko-KR" sz="1400" dirty="0">
                  <a:latin typeface="Ubuntu" panose="020B0504030602030204" pitchFamily="34" charset="0"/>
                  <a:cs typeface="Arial" pitchFamily="34" charset="0"/>
                </a:rPr>
                <a:t>лей</a:t>
              </a:r>
              <a:endParaRPr lang="en-US" altLang="ko-KR" sz="1400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7967DF1-5DB9-734E-8034-278BCB56C91E}"/>
              </a:ext>
            </a:extLst>
          </p:cNvPr>
          <p:cNvSpPr txBox="1"/>
          <p:nvPr/>
        </p:nvSpPr>
        <p:spPr>
          <a:xfrm>
            <a:off x="5037425" y="5285909"/>
            <a:ext cx="475678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Ubuntu" panose="020B0504030602030204" pitchFamily="34" charset="0"/>
              </a:rPr>
              <a:t>Спорт </a:t>
            </a:r>
            <a:endParaRPr lang="en-US" sz="1600" b="1" dirty="0">
              <a:solidFill>
                <a:srgbClr val="000000"/>
              </a:solidFill>
              <a:latin typeface="Ubuntu" panose="020B0504030602030204" pitchFamily="34" charset="0"/>
            </a:endParaRPr>
          </a:p>
          <a:p>
            <a:r>
              <a:rPr lang="ru-RU" altLang="ko-KR" sz="1600" dirty="0">
                <a:latin typeface="Ubuntu" panose="020B0504030602030204" pitchFamily="34" charset="0"/>
                <a:cs typeface="Arial" pitchFamily="34" charset="0"/>
              </a:rPr>
              <a:t>Спортивные мероприятия –</a:t>
            </a:r>
            <a:r>
              <a:rPr lang="en-US" altLang="ko-KR" sz="1600" dirty="0">
                <a:latin typeface="Ubuntu" panose="020B0504030602030204" pitchFamily="34" charset="0"/>
                <a:cs typeface="Arial" pitchFamily="34" charset="0"/>
              </a:rPr>
              <a:t> 20 000 </a:t>
            </a:r>
            <a:r>
              <a:rPr lang="ru-RU" altLang="ko-KR" sz="1600" dirty="0">
                <a:latin typeface="Ubuntu" panose="020B0504030602030204" pitchFamily="34" charset="0"/>
                <a:cs typeface="Arial" pitchFamily="34" charset="0"/>
              </a:rPr>
              <a:t>лей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D09BB4B-2065-A946-8674-ED85D99AC467}"/>
              </a:ext>
            </a:extLst>
          </p:cNvPr>
          <p:cNvSpPr txBox="1"/>
          <p:nvPr/>
        </p:nvSpPr>
        <p:spPr>
          <a:xfrm>
            <a:off x="9045631" y="3269551"/>
            <a:ext cx="1740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latin typeface="Ubuntu" panose="020B0504030602030204" pitchFamily="34" charset="0"/>
                <a:cs typeface="Arial" pitchFamily="34" charset="0"/>
              </a:rPr>
              <a:t>10</a:t>
            </a:r>
            <a:r>
              <a:rPr lang="ro-RO" altLang="ko-KR" b="1" dirty="0">
                <a:latin typeface="Ubuntu" panose="020B0504030602030204" pitchFamily="34" charset="0"/>
                <a:cs typeface="Arial" pitchFamily="34" charset="0"/>
              </a:rPr>
              <a:t> 000</a:t>
            </a:r>
            <a:r>
              <a:rPr lang="en-US" altLang="ko-KR" b="1" dirty="0">
                <a:latin typeface="Ubuntu" panose="020B0504030602030204" pitchFamily="34" charset="0"/>
                <a:cs typeface="Arial" pitchFamily="34" charset="0"/>
              </a:rPr>
              <a:t> </a:t>
            </a:r>
            <a:r>
              <a:rPr lang="ru-RU" altLang="ko-KR" b="1" dirty="0">
                <a:latin typeface="Ubuntu" panose="020B0504030602030204" pitchFamily="34" charset="0"/>
                <a:cs typeface="Arial" pitchFamily="34" charset="0"/>
              </a:rPr>
              <a:t>лей</a:t>
            </a:r>
            <a:endParaRPr lang="ko-KR" altLang="en-US" b="1" dirty="0">
              <a:latin typeface="Ubuntu" panose="020B0504030602030204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989A0E2-86B6-7C45-A9F4-EDD73779F258}"/>
              </a:ext>
            </a:extLst>
          </p:cNvPr>
          <p:cNvSpPr txBox="1"/>
          <p:nvPr/>
        </p:nvSpPr>
        <p:spPr>
          <a:xfrm>
            <a:off x="9045631" y="1739243"/>
            <a:ext cx="1844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latin typeface="Ubuntu" panose="020B0504030602030204" pitchFamily="34" charset="0"/>
                <a:cs typeface="Arial" pitchFamily="34" charset="0"/>
              </a:rPr>
              <a:t>1 117 700 </a:t>
            </a:r>
            <a:r>
              <a:rPr lang="ru-RU" altLang="ko-KR" b="1" dirty="0">
                <a:latin typeface="Ubuntu" panose="020B0504030602030204" pitchFamily="34" charset="0"/>
                <a:cs typeface="Arial" pitchFamily="34" charset="0"/>
              </a:rPr>
              <a:t>лей</a:t>
            </a:r>
            <a:endParaRPr lang="ko-KR" altLang="en-US" b="1" dirty="0">
              <a:latin typeface="Ubuntu" panose="020B0504030602030204" pitchFamily="34" charset="0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7D1A31-0439-B54B-BEAB-67523470144E}"/>
              </a:ext>
            </a:extLst>
          </p:cNvPr>
          <p:cNvSpPr txBox="1"/>
          <p:nvPr/>
        </p:nvSpPr>
        <p:spPr>
          <a:xfrm>
            <a:off x="8959239" y="5171676"/>
            <a:ext cx="22117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latin typeface="Ubuntu" panose="020B0504030602030204" pitchFamily="34" charset="0"/>
                <a:cs typeface="Arial" pitchFamily="34" charset="0"/>
              </a:rPr>
              <a:t>20 0</a:t>
            </a:r>
            <a:r>
              <a:rPr lang="ro-RO" altLang="ko-KR" b="1" dirty="0">
                <a:latin typeface="Ubuntu" panose="020B0504030602030204" pitchFamily="34" charset="0"/>
                <a:cs typeface="Arial" pitchFamily="34" charset="0"/>
              </a:rPr>
              <a:t>00</a:t>
            </a:r>
            <a:r>
              <a:rPr lang="en-US" altLang="ko-KR" b="1" dirty="0">
                <a:latin typeface="Ubuntu" panose="020B0504030602030204" pitchFamily="34" charset="0"/>
                <a:cs typeface="Arial" pitchFamily="34" charset="0"/>
              </a:rPr>
              <a:t> </a:t>
            </a:r>
            <a:r>
              <a:rPr lang="ru-RU" altLang="ko-KR" b="1" dirty="0">
                <a:latin typeface="Ubuntu" panose="020B0504030602030204" pitchFamily="34" charset="0"/>
                <a:cs typeface="Arial" pitchFamily="34" charset="0"/>
              </a:rPr>
              <a:t>лей</a:t>
            </a:r>
            <a:endParaRPr lang="ko-KR" altLang="en-US" b="1" dirty="0">
              <a:latin typeface="Ubuntu" panose="020B0504030602030204" pitchFamily="34" charset="0"/>
              <a:cs typeface="Arial" pitchFamily="34" charset="0"/>
            </a:endParaRPr>
          </a:p>
          <a:p>
            <a:pPr algn="ctr"/>
            <a:endParaRPr lang="ko-KR" altLang="en-US" b="1" dirty="0">
              <a:latin typeface="Ubuntu" panose="020B0504030602030204" pitchFamily="34" charset="0"/>
              <a:cs typeface="Arial" pitchFamily="34" charset="0"/>
            </a:endParaRPr>
          </a:p>
        </p:txBody>
      </p:sp>
      <p:sp>
        <p:nvSpPr>
          <p:cNvPr id="47" name="Freeform: Shape 77">
            <a:extLst>
              <a:ext uri="{FF2B5EF4-FFF2-40B4-BE49-F238E27FC236}">
                <a16:creationId xmlns:a16="http://schemas.microsoft.com/office/drawing/2014/main" id="{41223B25-6514-DE42-BB04-2FCD19066304}"/>
              </a:ext>
            </a:extLst>
          </p:cNvPr>
          <p:cNvSpPr/>
          <p:nvPr/>
        </p:nvSpPr>
        <p:spPr>
          <a:xfrm>
            <a:off x="9506616" y="3919318"/>
            <a:ext cx="469900" cy="800100"/>
          </a:xfrm>
          <a:custGeom>
            <a:avLst/>
            <a:gdLst>
              <a:gd name="connsiteX0" fmla="*/ 9049 w 923925"/>
              <a:gd name="connsiteY0" fmla="*/ 1576201 h 1838325"/>
              <a:gd name="connsiteX1" fmla="*/ 12859 w 923925"/>
              <a:gd name="connsiteY1" fmla="*/ 1570486 h 1838325"/>
              <a:gd name="connsiteX2" fmla="*/ 57626 w 923925"/>
              <a:gd name="connsiteY2" fmla="*/ 1540958 h 1838325"/>
              <a:gd name="connsiteX3" fmla="*/ 95726 w 923925"/>
              <a:gd name="connsiteY3" fmla="*/ 1525719 h 1838325"/>
              <a:gd name="connsiteX4" fmla="*/ 143351 w 923925"/>
              <a:gd name="connsiteY4" fmla="*/ 1502858 h 1838325"/>
              <a:gd name="connsiteX5" fmla="*/ 162401 w 923925"/>
              <a:gd name="connsiteY5" fmla="*/ 1488571 h 1838325"/>
              <a:gd name="connsiteX6" fmla="*/ 223361 w 923925"/>
              <a:gd name="connsiteY6" fmla="*/ 1459044 h 1838325"/>
              <a:gd name="connsiteX7" fmla="*/ 244316 w 923925"/>
              <a:gd name="connsiteY7" fmla="*/ 1450471 h 1838325"/>
              <a:gd name="connsiteX8" fmla="*/ 283369 w 923925"/>
              <a:gd name="connsiteY8" fmla="*/ 1411419 h 1838325"/>
              <a:gd name="connsiteX9" fmla="*/ 285274 w 923925"/>
              <a:gd name="connsiteY9" fmla="*/ 1395226 h 1838325"/>
              <a:gd name="connsiteX10" fmla="*/ 267176 w 923925"/>
              <a:gd name="connsiteY10" fmla="*/ 1355221 h 1838325"/>
              <a:gd name="connsiteX11" fmla="*/ 241459 w 923925"/>
              <a:gd name="connsiteY11" fmla="*/ 1319026 h 1838325"/>
              <a:gd name="connsiteX12" fmla="*/ 162401 w 923925"/>
              <a:gd name="connsiteY12" fmla="*/ 1230444 h 1838325"/>
              <a:gd name="connsiteX13" fmla="*/ 135731 w 923925"/>
              <a:gd name="connsiteY13" fmla="*/ 1199964 h 1838325"/>
              <a:gd name="connsiteX14" fmla="*/ 111919 w 923925"/>
              <a:gd name="connsiteY14" fmla="*/ 1139956 h 1838325"/>
              <a:gd name="connsiteX15" fmla="*/ 111919 w 923925"/>
              <a:gd name="connsiteY15" fmla="*/ 1059946 h 1838325"/>
              <a:gd name="connsiteX16" fmla="*/ 127159 w 923925"/>
              <a:gd name="connsiteY16" fmla="*/ 1018036 h 1838325"/>
              <a:gd name="connsiteX17" fmla="*/ 139541 w 923925"/>
              <a:gd name="connsiteY17" fmla="*/ 984698 h 1838325"/>
              <a:gd name="connsiteX18" fmla="*/ 137636 w 923925"/>
              <a:gd name="connsiteY18" fmla="*/ 965648 h 1838325"/>
              <a:gd name="connsiteX19" fmla="*/ 143351 w 923925"/>
              <a:gd name="connsiteY19" fmla="*/ 926596 h 1838325"/>
              <a:gd name="connsiteX20" fmla="*/ 154781 w 923925"/>
              <a:gd name="connsiteY20" fmla="*/ 867541 h 1838325"/>
              <a:gd name="connsiteX21" fmla="*/ 159544 w 923925"/>
              <a:gd name="connsiteY21" fmla="*/ 816106 h 1838325"/>
              <a:gd name="connsiteX22" fmla="*/ 167164 w 923925"/>
              <a:gd name="connsiteY22" fmla="*/ 798961 h 1838325"/>
              <a:gd name="connsiteX23" fmla="*/ 182404 w 923925"/>
              <a:gd name="connsiteY23" fmla="*/ 753241 h 1838325"/>
              <a:gd name="connsiteX24" fmla="*/ 189071 w 923925"/>
              <a:gd name="connsiteY24" fmla="*/ 682756 h 1838325"/>
              <a:gd name="connsiteX25" fmla="*/ 190024 w 923925"/>
              <a:gd name="connsiteY25" fmla="*/ 644656 h 1838325"/>
              <a:gd name="connsiteX26" fmla="*/ 164306 w 923925"/>
              <a:gd name="connsiteY26" fmla="*/ 557026 h 1838325"/>
              <a:gd name="connsiteX27" fmla="*/ 143351 w 923925"/>
              <a:gd name="connsiteY27" fmla="*/ 519878 h 1838325"/>
              <a:gd name="connsiteX28" fmla="*/ 112871 w 923925"/>
              <a:gd name="connsiteY28" fmla="*/ 453203 h 1838325"/>
              <a:gd name="connsiteX29" fmla="*/ 106204 w 923925"/>
              <a:gd name="connsiteY29" fmla="*/ 426533 h 1838325"/>
              <a:gd name="connsiteX30" fmla="*/ 99536 w 923925"/>
              <a:gd name="connsiteY30" fmla="*/ 406531 h 1838325"/>
              <a:gd name="connsiteX31" fmla="*/ 89059 w 923925"/>
              <a:gd name="connsiteY31" fmla="*/ 378908 h 1838325"/>
              <a:gd name="connsiteX32" fmla="*/ 101441 w 923925"/>
              <a:gd name="connsiteY32" fmla="*/ 299851 h 1838325"/>
              <a:gd name="connsiteX33" fmla="*/ 103346 w 923925"/>
              <a:gd name="connsiteY33" fmla="*/ 277943 h 1838325"/>
              <a:gd name="connsiteX34" fmla="*/ 108109 w 923925"/>
              <a:gd name="connsiteY34" fmla="*/ 238891 h 1838325"/>
              <a:gd name="connsiteX35" fmla="*/ 114776 w 923925"/>
              <a:gd name="connsiteY35" fmla="*/ 221746 h 1838325"/>
              <a:gd name="connsiteX36" fmla="*/ 125254 w 923925"/>
              <a:gd name="connsiteY36" fmla="*/ 185551 h 1838325"/>
              <a:gd name="connsiteX37" fmla="*/ 131921 w 923925"/>
              <a:gd name="connsiteY37" fmla="*/ 165548 h 1838325"/>
              <a:gd name="connsiteX38" fmla="*/ 133826 w 923925"/>
              <a:gd name="connsiteY38" fmla="*/ 142688 h 1838325"/>
              <a:gd name="connsiteX39" fmla="*/ 156686 w 923925"/>
              <a:gd name="connsiteY39" fmla="*/ 107446 h 1838325"/>
              <a:gd name="connsiteX40" fmla="*/ 164306 w 923925"/>
              <a:gd name="connsiteY40" fmla="*/ 91253 h 1838325"/>
              <a:gd name="connsiteX41" fmla="*/ 186214 w 923925"/>
              <a:gd name="connsiteY41" fmla="*/ 34103 h 1838325"/>
              <a:gd name="connsiteX42" fmla="*/ 204311 w 923925"/>
              <a:gd name="connsiteY42" fmla="*/ 21721 h 1838325"/>
              <a:gd name="connsiteX43" fmla="*/ 271939 w 923925"/>
              <a:gd name="connsiteY43" fmla="*/ 7433 h 1838325"/>
              <a:gd name="connsiteX44" fmla="*/ 295751 w 923925"/>
              <a:gd name="connsiteY44" fmla="*/ 26483 h 1838325"/>
              <a:gd name="connsiteX45" fmla="*/ 297656 w 923925"/>
              <a:gd name="connsiteY45" fmla="*/ 83633 h 1838325"/>
              <a:gd name="connsiteX46" fmla="*/ 263366 w 923925"/>
              <a:gd name="connsiteY46" fmla="*/ 130306 h 1838325"/>
              <a:gd name="connsiteX47" fmla="*/ 255746 w 923925"/>
              <a:gd name="connsiteY47" fmla="*/ 156023 h 1838325"/>
              <a:gd name="connsiteX48" fmla="*/ 256699 w 923925"/>
              <a:gd name="connsiteY48" fmla="*/ 164596 h 1838325"/>
              <a:gd name="connsiteX49" fmla="*/ 237649 w 923925"/>
              <a:gd name="connsiteY49" fmla="*/ 247463 h 1838325"/>
              <a:gd name="connsiteX50" fmla="*/ 220504 w 923925"/>
              <a:gd name="connsiteY50" fmla="*/ 354143 h 1838325"/>
              <a:gd name="connsiteX51" fmla="*/ 240506 w 923925"/>
              <a:gd name="connsiteY51" fmla="*/ 425581 h 1838325"/>
              <a:gd name="connsiteX52" fmla="*/ 244316 w 923925"/>
              <a:gd name="connsiteY52" fmla="*/ 430343 h 1838325"/>
              <a:gd name="connsiteX53" fmla="*/ 273844 w 923925"/>
              <a:gd name="connsiteY53" fmla="*/ 457013 h 1838325"/>
              <a:gd name="connsiteX54" fmla="*/ 293846 w 923925"/>
              <a:gd name="connsiteY54" fmla="*/ 462728 h 1838325"/>
              <a:gd name="connsiteX55" fmla="*/ 303371 w 923925"/>
              <a:gd name="connsiteY55" fmla="*/ 463681 h 1838325"/>
              <a:gd name="connsiteX56" fmla="*/ 321469 w 923925"/>
              <a:gd name="connsiteY56" fmla="*/ 458918 h 1838325"/>
              <a:gd name="connsiteX57" fmla="*/ 320516 w 923925"/>
              <a:gd name="connsiteY57" fmla="*/ 443678 h 1838325"/>
              <a:gd name="connsiteX58" fmla="*/ 313849 w 923925"/>
              <a:gd name="connsiteY58" fmla="*/ 312233 h 1838325"/>
              <a:gd name="connsiteX59" fmla="*/ 364331 w 923925"/>
              <a:gd name="connsiteY59" fmla="*/ 242701 h 1838325"/>
              <a:gd name="connsiteX60" fmla="*/ 395764 w 923925"/>
              <a:gd name="connsiteY60" fmla="*/ 228413 h 1838325"/>
              <a:gd name="connsiteX61" fmla="*/ 489109 w 923925"/>
              <a:gd name="connsiteY61" fmla="*/ 232223 h 1838325"/>
              <a:gd name="connsiteX62" fmla="*/ 563404 w 923925"/>
              <a:gd name="connsiteY62" fmla="*/ 298898 h 1838325"/>
              <a:gd name="connsiteX63" fmla="*/ 567214 w 923925"/>
              <a:gd name="connsiteY63" fmla="*/ 317948 h 1838325"/>
              <a:gd name="connsiteX64" fmla="*/ 556736 w 923925"/>
              <a:gd name="connsiteY64" fmla="*/ 406531 h 1838325"/>
              <a:gd name="connsiteX65" fmla="*/ 538639 w 923925"/>
              <a:gd name="connsiteY65" fmla="*/ 448441 h 1838325"/>
              <a:gd name="connsiteX66" fmla="*/ 528161 w 923925"/>
              <a:gd name="connsiteY66" fmla="*/ 476063 h 1838325"/>
              <a:gd name="connsiteX67" fmla="*/ 496729 w 923925"/>
              <a:gd name="connsiteY67" fmla="*/ 529403 h 1838325"/>
              <a:gd name="connsiteX68" fmla="*/ 478631 w 923925"/>
              <a:gd name="connsiteY68" fmla="*/ 553216 h 1838325"/>
              <a:gd name="connsiteX69" fmla="*/ 477679 w 923925"/>
              <a:gd name="connsiteY69" fmla="*/ 559883 h 1838325"/>
              <a:gd name="connsiteX70" fmla="*/ 485299 w 923925"/>
              <a:gd name="connsiteY70" fmla="*/ 559883 h 1838325"/>
              <a:gd name="connsiteX71" fmla="*/ 543401 w 923925"/>
              <a:gd name="connsiteY71" fmla="*/ 567503 h 1838325"/>
              <a:gd name="connsiteX72" fmla="*/ 564356 w 923925"/>
              <a:gd name="connsiteY72" fmla="*/ 594173 h 1838325"/>
              <a:gd name="connsiteX73" fmla="*/ 592931 w 923925"/>
              <a:gd name="connsiteY73" fmla="*/ 605603 h 1838325"/>
              <a:gd name="connsiteX74" fmla="*/ 600551 w 923925"/>
              <a:gd name="connsiteY74" fmla="*/ 599888 h 1838325"/>
              <a:gd name="connsiteX75" fmla="*/ 622459 w 923925"/>
              <a:gd name="connsiteY75" fmla="*/ 597983 h 1838325"/>
              <a:gd name="connsiteX76" fmla="*/ 640556 w 923925"/>
              <a:gd name="connsiteY76" fmla="*/ 597983 h 1838325"/>
              <a:gd name="connsiteX77" fmla="*/ 653891 w 923925"/>
              <a:gd name="connsiteY77" fmla="*/ 594173 h 1838325"/>
              <a:gd name="connsiteX78" fmla="*/ 671989 w 923925"/>
              <a:gd name="connsiteY78" fmla="*/ 585601 h 1838325"/>
              <a:gd name="connsiteX79" fmla="*/ 694849 w 923925"/>
              <a:gd name="connsiteY79" fmla="*/ 577981 h 1838325"/>
              <a:gd name="connsiteX80" fmla="*/ 719614 w 923925"/>
              <a:gd name="connsiteY80" fmla="*/ 557026 h 1838325"/>
              <a:gd name="connsiteX81" fmla="*/ 743426 w 923925"/>
              <a:gd name="connsiteY81" fmla="*/ 542738 h 1838325"/>
              <a:gd name="connsiteX82" fmla="*/ 758666 w 923925"/>
              <a:gd name="connsiteY82" fmla="*/ 533213 h 1838325"/>
              <a:gd name="connsiteX83" fmla="*/ 808196 w 923925"/>
              <a:gd name="connsiteY83" fmla="*/ 490351 h 1838325"/>
              <a:gd name="connsiteX84" fmla="*/ 812959 w 923925"/>
              <a:gd name="connsiteY84" fmla="*/ 480826 h 1838325"/>
              <a:gd name="connsiteX85" fmla="*/ 821531 w 923925"/>
              <a:gd name="connsiteY85" fmla="*/ 444631 h 1838325"/>
              <a:gd name="connsiteX86" fmla="*/ 838676 w 923925"/>
              <a:gd name="connsiteY86" fmla="*/ 433201 h 1838325"/>
              <a:gd name="connsiteX87" fmla="*/ 879634 w 923925"/>
              <a:gd name="connsiteY87" fmla="*/ 448441 h 1838325"/>
              <a:gd name="connsiteX88" fmla="*/ 896779 w 923925"/>
              <a:gd name="connsiteY88" fmla="*/ 457966 h 1838325"/>
              <a:gd name="connsiteX89" fmla="*/ 912971 w 923925"/>
              <a:gd name="connsiteY89" fmla="*/ 484636 h 1838325"/>
              <a:gd name="connsiteX90" fmla="*/ 901541 w 923925"/>
              <a:gd name="connsiteY90" fmla="*/ 534166 h 1838325"/>
              <a:gd name="connsiteX91" fmla="*/ 865346 w 923925"/>
              <a:gd name="connsiteY91" fmla="*/ 578933 h 1838325"/>
              <a:gd name="connsiteX92" fmla="*/ 852011 w 923925"/>
              <a:gd name="connsiteY92" fmla="*/ 589411 h 1838325"/>
              <a:gd name="connsiteX93" fmla="*/ 796766 w 923925"/>
              <a:gd name="connsiteY93" fmla="*/ 632273 h 1838325"/>
              <a:gd name="connsiteX94" fmla="*/ 743426 w 923925"/>
              <a:gd name="connsiteY94" fmla="*/ 672278 h 1838325"/>
              <a:gd name="connsiteX95" fmla="*/ 707231 w 923925"/>
              <a:gd name="connsiteY95" fmla="*/ 695138 h 1838325"/>
              <a:gd name="connsiteX96" fmla="*/ 659606 w 923925"/>
              <a:gd name="connsiteY96" fmla="*/ 709426 h 1838325"/>
              <a:gd name="connsiteX97" fmla="*/ 576739 w 923925"/>
              <a:gd name="connsiteY97" fmla="*/ 723713 h 1838325"/>
              <a:gd name="connsiteX98" fmla="*/ 554831 w 923925"/>
              <a:gd name="connsiteY98" fmla="*/ 727523 h 1838325"/>
              <a:gd name="connsiteX99" fmla="*/ 526256 w 923925"/>
              <a:gd name="connsiteY99" fmla="*/ 754193 h 1838325"/>
              <a:gd name="connsiteX100" fmla="*/ 498634 w 923925"/>
              <a:gd name="connsiteY100" fmla="*/ 824678 h 1838325"/>
              <a:gd name="connsiteX101" fmla="*/ 495776 w 923925"/>
              <a:gd name="connsiteY101" fmla="*/ 838966 h 1838325"/>
              <a:gd name="connsiteX102" fmla="*/ 486251 w 923925"/>
              <a:gd name="connsiteY102" fmla="*/ 918023 h 1838325"/>
              <a:gd name="connsiteX103" fmla="*/ 474821 w 923925"/>
              <a:gd name="connsiteY103" fmla="*/ 976126 h 1838325"/>
              <a:gd name="connsiteX104" fmla="*/ 439579 w 923925"/>
              <a:gd name="connsiteY104" fmla="*/ 1012321 h 1838325"/>
              <a:gd name="connsiteX105" fmla="*/ 429101 w 923925"/>
              <a:gd name="connsiteY105" fmla="*/ 1036133 h 1838325"/>
              <a:gd name="connsiteX106" fmla="*/ 428149 w 923925"/>
              <a:gd name="connsiteY106" fmla="*/ 1075186 h 1838325"/>
              <a:gd name="connsiteX107" fmla="*/ 431006 w 923925"/>
              <a:gd name="connsiteY107" fmla="*/ 1088521 h 1838325"/>
              <a:gd name="connsiteX108" fmla="*/ 446246 w 923925"/>
              <a:gd name="connsiteY108" fmla="*/ 1133289 h 1838325"/>
              <a:gd name="connsiteX109" fmla="*/ 450056 w 923925"/>
              <a:gd name="connsiteY109" fmla="*/ 1142814 h 1838325"/>
              <a:gd name="connsiteX110" fmla="*/ 473869 w 923925"/>
              <a:gd name="connsiteY110" fmla="*/ 1199011 h 1838325"/>
              <a:gd name="connsiteX111" fmla="*/ 484346 w 923925"/>
              <a:gd name="connsiteY111" fmla="*/ 1261876 h 1838325"/>
              <a:gd name="connsiteX112" fmla="*/ 526256 w 923925"/>
              <a:gd name="connsiteY112" fmla="*/ 1339981 h 1838325"/>
              <a:gd name="connsiteX113" fmla="*/ 527209 w 923925"/>
              <a:gd name="connsiteY113" fmla="*/ 1420944 h 1838325"/>
              <a:gd name="connsiteX114" fmla="*/ 522446 w 923925"/>
              <a:gd name="connsiteY114" fmla="*/ 1444756 h 1838325"/>
              <a:gd name="connsiteX115" fmla="*/ 467201 w 923925"/>
              <a:gd name="connsiteY115" fmla="*/ 1544769 h 1838325"/>
              <a:gd name="connsiteX116" fmla="*/ 344329 w 923925"/>
              <a:gd name="connsiteY116" fmla="*/ 1622873 h 1838325"/>
              <a:gd name="connsiteX117" fmla="*/ 260509 w 923925"/>
              <a:gd name="connsiteY117" fmla="*/ 1669546 h 1838325"/>
              <a:gd name="connsiteX118" fmla="*/ 256699 w 923925"/>
              <a:gd name="connsiteY118" fmla="*/ 1671451 h 1838325"/>
              <a:gd name="connsiteX119" fmla="*/ 208121 w 923925"/>
              <a:gd name="connsiteY119" fmla="*/ 1707646 h 1838325"/>
              <a:gd name="connsiteX120" fmla="*/ 204311 w 923925"/>
              <a:gd name="connsiteY120" fmla="*/ 1709551 h 1838325"/>
              <a:gd name="connsiteX121" fmla="*/ 185261 w 923925"/>
              <a:gd name="connsiteY121" fmla="*/ 1736221 h 1838325"/>
              <a:gd name="connsiteX122" fmla="*/ 187166 w 923925"/>
              <a:gd name="connsiteY122" fmla="*/ 1782894 h 1838325"/>
              <a:gd name="connsiteX123" fmla="*/ 168116 w 923925"/>
              <a:gd name="connsiteY123" fmla="*/ 1829566 h 1838325"/>
              <a:gd name="connsiteX124" fmla="*/ 131921 w 923925"/>
              <a:gd name="connsiteY124" fmla="*/ 1832423 h 1838325"/>
              <a:gd name="connsiteX125" fmla="*/ 64294 w 923925"/>
              <a:gd name="connsiteY125" fmla="*/ 1764796 h 1838325"/>
              <a:gd name="connsiteX126" fmla="*/ 44291 w 923925"/>
              <a:gd name="connsiteY126" fmla="*/ 1709551 h 1838325"/>
              <a:gd name="connsiteX127" fmla="*/ 43339 w 923925"/>
              <a:gd name="connsiteY127" fmla="*/ 1689548 h 1838325"/>
              <a:gd name="connsiteX128" fmla="*/ 31909 w 923925"/>
              <a:gd name="connsiteY128" fmla="*/ 1659069 h 1838325"/>
              <a:gd name="connsiteX129" fmla="*/ 13811 w 923925"/>
              <a:gd name="connsiteY129" fmla="*/ 1619064 h 1838325"/>
              <a:gd name="connsiteX130" fmla="*/ 7144 w 923925"/>
              <a:gd name="connsiteY130" fmla="*/ 1606681 h 1838325"/>
              <a:gd name="connsiteX131" fmla="*/ 9049 w 923925"/>
              <a:gd name="connsiteY131" fmla="*/ 1576201 h 183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923925" h="1838325">
                <a:moveTo>
                  <a:pt x="9049" y="1576201"/>
                </a:moveTo>
                <a:cubicBezTo>
                  <a:pt x="10001" y="1574296"/>
                  <a:pt x="11906" y="1572391"/>
                  <a:pt x="12859" y="1570486"/>
                </a:cubicBezTo>
                <a:cubicBezTo>
                  <a:pt x="21431" y="1551436"/>
                  <a:pt x="36671" y="1541911"/>
                  <a:pt x="57626" y="1540958"/>
                </a:cubicBezTo>
                <a:cubicBezTo>
                  <a:pt x="72866" y="1540958"/>
                  <a:pt x="85249" y="1534291"/>
                  <a:pt x="95726" y="1525719"/>
                </a:cubicBezTo>
                <a:cubicBezTo>
                  <a:pt x="110014" y="1514289"/>
                  <a:pt x="126206" y="1508573"/>
                  <a:pt x="143351" y="1502858"/>
                </a:cubicBezTo>
                <a:cubicBezTo>
                  <a:pt x="150971" y="1500001"/>
                  <a:pt x="156686" y="1494286"/>
                  <a:pt x="162401" y="1488571"/>
                </a:cubicBezTo>
                <a:cubicBezTo>
                  <a:pt x="178594" y="1471426"/>
                  <a:pt x="197644" y="1457139"/>
                  <a:pt x="223361" y="1459044"/>
                </a:cubicBezTo>
                <a:cubicBezTo>
                  <a:pt x="231934" y="1459996"/>
                  <a:pt x="237649" y="1457139"/>
                  <a:pt x="244316" y="1450471"/>
                </a:cubicBezTo>
                <a:cubicBezTo>
                  <a:pt x="256699" y="1437136"/>
                  <a:pt x="270034" y="1424753"/>
                  <a:pt x="283369" y="1411419"/>
                </a:cubicBezTo>
                <a:cubicBezTo>
                  <a:pt x="288131" y="1406656"/>
                  <a:pt x="290036" y="1402846"/>
                  <a:pt x="285274" y="1395226"/>
                </a:cubicBezTo>
                <a:cubicBezTo>
                  <a:pt x="278606" y="1382844"/>
                  <a:pt x="271939" y="1369508"/>
                  <a:pt x="267176" y="1355221"/>
                </a:cubicBezTo>
                <a:cubicBezTo>
                  <a:pt x="261461" y="1340933"/>
                  <a:pt x="251936" y="1329503"/>
                  <a:pt x="241459" y="1319026"/>
                </a:cubicBezTo>
                <a:cubicBezTo>
                  <a:pt x="213836" y="1290451"/>
                  <a:pt x="186214" y="1261876"/>
                  <a:pt x="162401" y="1230444"/>
                </a:cubicBezTo>
                <a:cubicBezTo>
                  <a:pt x="153829" y="1219966"/>
                  <a:pt x="143351" y="1210441"/>
                  <a:pt x="135731" y="1199964"/>
                </a:cubicBezTo>
                <a:cubicBezTo>
                  <a:pt x="122396" y="1182819"/>
                  <a:pt x="116681" y="1161864"/>
                  <a:pt x="111919" y="1139956"/>
                </a:cubicBezTo>
                <a:cubicBezTo>
                  <a:pt x="106204" y="1113286"/>
                  <a:pt x="106204" y="1086616"/>
                  <a:pt x="111919" y="1059946"/>
                </a:cubicBezTo>
                <a:cubicBezTo>
                  <a:pt x="114776" y="1045658"/>
                  <a:pt x="122396" y="1031371"/>
                  <a:pt x="127159" y="1018036"/>
                </a:cubicBezTo>
                <a:cubicBezTo>
                  <a:pt x="130969" y="1006606"/>
                  <a:pt x="135731" y="996128"/>
                  <a:pt x="139541" y="984698"/>
                </a:cubicBezTo>
                <a:cubicBezTo>
                  <a:pt x="141446" y="978031"/>
                  <a:pt x="141446" y="972316"/>
                  <a:pt x="137636" y="965648"/>
                </a:cubicBezTo>
                <a:cubicBezTo>
                  <a:pt x="130016" y="954218"/>
                  <a:pt x="132874" y="936121"/>
                  <a:pt x="143351" y="926596"/>
                </a:cubicBezTo>
                <a:cubicBezTo>
                  <a:pt x="158591" y="913261"/>
                  <a:pt x="164306" y="885638"/>
                  <a:pt x="154781" y="867541"/>
                </a:cubicBezTo>
                <a:cubicBezTo>
                  <a:pt x="146209" y="851348"/>
                  <a:pt x="148114" y="829441"/>
                  <a:pt x="159544" y="816106"/>
                </a:cubicBezTo>
                <a:cubicBezTo>
                  <a:pt x="164306" y="811343"/>
                  <a:pt x="166211" y="805628"/>
                  <a:pt x="167164" y="798961"/>
                </a:cubicBezTo>
                <a:cubicBezTo>
                  <a:pt x="169069" y="782768"/>
                  <a:pt x="177641" y="768481"/>
                  <a:pt x="182404" y="753241"/>
                </a:cubicBezTo>
                <a:cubicBezTo>
                  <a:pt x="189071" y="730381"/>
                  <a:pt x="192881" y="707521"/>
                  <a:pt x="189071" y="682756"/>
                </a:cubicBezTo>
                <a:cubicBezTo>
                  <a:pt x="187166" y="670373"/>
                  <a:pt x="188119" y="657991"/>
                  <a:pt x="190024" y="644656"/>
                </a:cubicBezTo>
                <a:cubicBezTo>
                  <a:pt x="192881" y="612271"/>
                  <a:pt x="186214" y="582743"/>
                  <a:pt x="164306" y="557026"/>
                </a:cubicBezTo>
                <a:cubicBezTo>
                  <a:pt x="154781" y="546548"/>
                  <a:pt x="149066" y="533213"/>
                  <a:pt x="143351" y="519878"/>
                </a:cubicBezTo>
                <a:cubicBezTo>
                  <a:pt x="134779" y="497018"/>
                  <a:pt x="124301" y="475111"/>
                  <a:pt x="112871" y="453203"/>
                </a:cubicBezTo>
                <a:cubicBezTo>
                  <a:pt x="108109" y="444631"/>
                  <a:pt x="105251" y="436058"/>
                  <a:pt x="106204" y="426533"/>
                </a:cubicBezTo>
                <a:cubicBezTo>
                  <a:pt x="107156" y="418913"/>
                  <a:pt x="104299" y="412246"/>
                  <a:pt x="99536" y="406531"/>
                </a:cubicBezTo>
                <a:cubicBezTo>
                  <a:pt x="92869" y="398911"/>
                  <a:pt x="90011" y="389386"/>
                  <a:pt x="89059" y="378908"/>
                </a:cubicBezTo>
                <a:cubicBezTo>
                  <a:pt x="88106" y="351286"/>
                  <a:pt x="90011" y="325568"/>
                  <a:pt x="101441" y="299851"/>
                </a:cubicBezTo>
                <a:cubicBezTo>
                  <a:pt x="104299" y="293183"/>
                  <a:pt x="104299" y="284611"/>
                  <a:pt x="103346" y="277943"/>
                </a:cubicBezTo>
                <a:cubicBezTo>
                  <a:pt x="102394" y="264608"/>
                  <a:pt x="107156" y="251273"/>
                  <a:pt x="108109" y="238891"/>
                </a:cubicBezTo>
                <a:cubicBezTo>
                  <a:pt x="109061" y="232223"/>
                  <a:pt x="110966" y="226508"/>
                  <a:pt x="114776" y="221746"/>
                </a:cubicBezTo>
                <a:cubicBezTo>
                  <a:pt x="122396" y="210316"/>
                  <a:pt x="125254" y="198886"/>
                  <a:pt x="125254" y="185551"/>
                </a:cubicBezTo>
                <a:cubicBezTo>
                  <a:pt x="125254" y="177931"/>
                  <a:pt x="127159" y="171263"/>
                  <a:pt x="131921" y="165548"/>
                </a:cubicBezTo>
                <a:cubicBezTo>
                  <a:pt x="136684" y="159833"/>
                  <a:pt x="132874" y="150308"/>
                  <a:pt x="133826" y="142688"/>
                </a:cubicBezTo>
                <a:cubicBezTo>
                  <a:pt x="135731" y="126496"/>
                  <a:pt x="143351" y="115066"/>
                  <a:pt x="156686" y="107446"/>
                </a:cubicBezTo>
                <a:cubicBezTo>
                  <a:pt x="163354" y="103636"/>
                  <a:pt x="164306" y="97921"/>
                  <a:pt x="164306" y="91253"/>
                </a:cubicBezTo>
                <a:cubicBezTo>
                  <a:pt x="165259" y="69346"/>
                  <a:pt x="175736" y="52201"/>
                  <a:pt x="186214" y="34103"/>
                </a:cubicBezTo>
                <a:cubicBezTo>
                  <a:pt x="190024" y="27436"/>
                  <a:pt x="195739" y="23626"/>
                  <a:pt x="204311" y="21721"/>
                </a:cubicBezTo>
                <a:cubicBezTo>
                  <a:pt x="227171" y="17911"/>
                  <a:pt x="249079" y="12196"/>
                  <a:pt x="271939" y="7433"/>
                </a:cubicBezTo>
                <a:cubicBezTo>
                  <a:pt x="281464" y="5528"/>
                  <a:pt x="292894" y="13148"/>
                  <a:pt x="295751" y="26483"/>
                </a:cubicBezTo>
                <a:cubicBezTo>
                  <a:pt x="300514" y="45533"/>
                  <a:pt x="303371" y="63631"/>
                  <a:pt x="297656" y="83633"/>
                </a:cubicBezTo>
                <a:cubicBezTo>
                  <a:pt x="290989" y="103636"/>
                  <a:pt x="279559" y="117923"/>
                  <a:pt x="263366" y="130306"/>
                </a:cubicBezTo>
                <a:cubicBezTo>
                  <a:pt x="254794" y="136973"/>
                  <a:pt x="246221" y="143641"/>
                  <a:pt x="255746" y="156023"/>
                </a:cubicBezTo>
                <a:cubicBezTo>
                  <a:pt x="256699" y="160786"/>
                  <a:pt x="256699" y="163643"/>
                  <a:pt x="256699" y="164596"/>
                </a:cubicBezTo>
                <a:cubicBezTo>
                  <a:pt x="248126" y="191266"/>
                  <a:pt x="246221" y="219841"/>
                  <a:pt x="237649" y="247463"/>
                </a:cubicBezTo>
                <a:cubicBezTo>
                  <a:pt x="227171" y="281753"/>
                  <a:pt x="214789" y="316996"/>
                  <a:pt x="220504" y="354143"/>
                </a:cubicBezTo>
                <a:cubicBezTo>
                  <a:pt x="224314" y="378908"/>
                  <a:pt x="224314" y="404626"/>
                  <a:pt x="240506" y="425581"/>
                </a:cubicBezTo>
                <a:cubicBezTo>
                  <a:pt x="241459" y="427486"/>
                  <a:pt x="242411" y="430343"/>
                  <a:pt x="244316" y="430343"/>
                </a:cubicBezTo>
                <a:cubicBezTo>
                  <a:pt x="259556" y="433201"/>
                  <a:pt x="265271" y="446536"/>
                  <a:pt x="273844" y="457013"/>
                </a:cubicBezTo>
                <a:cubicBezTo>
                  <a:pt x="279559" y="463681"/>
                  <a:pt x="283369" y="471301"/>
                  <a:pt x="293846" y="462728"/>
                </a:cubicBezTo>
                <a:cubicBezTo>
                  <a:pt x="296704" y="460823"/>
                  <a:pt x="300514" y="460823"/>
                  <a:pt x="303371" y="463681"/>
                </a:cubicBezTo>
                <a:cubicBezTo>
                  <a:pt x="311944" y="470348"/>
                  <a:pt x="316706" y="464633"/>
                  <a:pt x="321469" y="458918"/>
                </a:cubicBezTo>
                <a:cubicBezTo>
                  <a:pt x="327184" y="453203"/>
                  <a:pt x="322421" y="448441"/>
                  <a:pt x="320516" y="443678"/>
                </a:cubicBezTo>
                <a:cubicBezTo>
                  <a:pt x="295751" y="400816"/>
                  <a:pt x="302419" y="356048"/>
                  <a:pt x="313849" y="312233"/>
                </a:cubicBezTo>
                <a:cubicBezTo>
                  <a:pt x="321469" y="283658"/>
                  <a:pt x="339566" y="259846"/>
                  <a:pt x="364331" y="242701"/>
                </a:cubicBezTo>
                <a:cubicBezTo>
                  <a:pt x="373856" y="236033"/>
                  <a:pt x="384334" y="231271"/>
                  <a:pt x="395764" y="228413"/>
                </a:cubicBezTo>
                <a:cubicBezTo>
                  <a:pt x="427196" y="220793"/>
                  <a:pt x="458629" y="222698"/>
                  <a:pt x="489109" y="232223"/>
                </a:cubicBezTo>
                <a:cubicBezTo>
                  <a:pt x="523399" y="242701"/>
                  <a:pt x="549116" y="264608"/>
                  <a:pt x="563404" y="298898"/>
                </a:cubicBezTo>
                <a:cubicBezTo>
                  <a:pt x="566261" y="304613"/>
                  <a:pt x="567214" y="311281"/>
                  <a:pt x="567214" y="317948"/>
                </a:cubicBezTo>
                <a:cubicBezTo>
                  <a:pt x="567214" y="347476"/>
                  <a:pt x="566261" y="377956"/>
                  <a:pt x="556736" y="406531"/>
                </a:cubicBezTo>
                <a:cubicBezTo>
                  <a:pt x="551974" y="420818"/>
                  <a:pt x="548164" y="436058"/>
                  <a:pt x="538639" y="448441"/>
                </a:cubicBezTo>
                <a:cubicBezTo>
                  <a:pt x="532924" y="457013"/>
                  <a:pt x="531019" y="466538"/>
                  <a:pt x="528161" y="476063"/>
                </a:cubicBezTo>
                <a:cubicBezTo>
                  <a:pt x="522446" y="497018"/>
                  <a:pt x="513874" y="515116"/>
                  <a:pt x="496729" y="529403"/>
                </a:cubicBezTo>
                <a:cubicBezTo>
                  <a:pt x="489109" y="536071"/>
                  <a:pt x="481489" y="542738"/>
                  <a:pt x="478631" y="553216"/>
                </a:cubicBezTo>
                <a:cubicBezTo>
                  <a:pt x="477679" y="555121"/>
                  <a:pt x="475774" y="557978"/>
                  <a:pt x="477679" y="559883"/>
                </a:cubicBezTo>
                <a:cubicBezTo>
                  <a:pt x="479584" y="561788"/>
                  <a:pt x="482441" y="560836"/>
                  <a:pt x="485299" y="559883"/>
                </a:cubicBezTo>
                <a:cubicBezTo>
                  <a:pt x="505301" y="557026"/>
                  <a:pt x="524351" y="559883"/>
                  <a:pt x="543401" y="567503"/>
                </a:cubicBezTo>
                <a:cubicBezTo>
                  <a:pt x="554831" y="572266"/>
                  <a:pt x="563404" y="580838"/>
                  <a:pt x="564356" y="594173"/>
                </a:cubicBezTo>
                <a:cubicBezTo>
                  <a:pt x="565309" y="605603"/>
                  <a:pt x="583406" y="612271"/>
                  <a:pt x="592931" y="605603"/>
                </a:cubicBezTo>
                <a:cubicBezTo>
                  <a:pt x="595789" y="603698"/>
                  <a:pt x="597694" y="600841"/>
                  <a:pt x="600551" y="599888"/>
                </a:cubicBezTo>
                <a:cubicBezTo>
                  <a:pt x="607219" y="596078"/>
                  <a:pt x="614839" y="592268"/>
                  <a:pt x="622459" y="597983"/>
                </a:cubicBezTo>
                <a:cubicBezTo>
                  <a:pt x="628174" y="601793"/>
                  <a:pt x="633889" y="602746"/>
                  <a:pt x="640556" y="597983"/>
                </a:cubicBezTo>
                <a:cubicBezTo>
                  <a:pt x="644366" y="595126"/>
                  <a:pt x="649129" y="595126"/>
                  <a:pt x="653891" y="594173"/>
                </a:cubicBezTo>
                <a:cubicBezTo>
                  <a:pt x="660559" y="592268"/>
                  <a:pt x="667226" y="591316"/>
                  <a:pt x="671989" y="585601"/>
                </a:cubicBezTo>
                <a:cubicBezTo>
                  <a:pt x="677704" y="578933"/>
                  <a:pt x="688181" y="581791"/>
                  <a:pt x="694849" y="577981"/>
                </a:cubicBezTo>
                <a:cubicBezTo>
                  <a:pt x="704374" y="572266"/>
                  <a:pt x="713899" y="567503"/>
                  <a:pt x="719614" y="557026"/>
                </a:cubicBezTo>
                <a:cubicBezTo>
                  <a:pt x="724376" y="548453"/>
                  <a:pt x="733901" y="544643"/>
                  <a:pt x="743426" y="542738"/>
                </a:cubicBezTo>
                <a:cubicBezTo>
                  <a:pt x="750094" y="540833"/>
                  <a:pt x="754856" y="537976"/>
                  <a:pt x="758666" y="533213"/>
                </a:cubicBezTo>
                <a:cubicBezTo>
                  <a:pt x="772954" y="516068"/>
                  <a:pt x="789146" y="500828"/>
                  <a:pt x="808196" y="490351"/>
                </a:cubicBezTo>
                <a:cubicBezTo>
                  <a:pt x="812006" y="488446"/>
                  <a:pt x="812006" y="484636"/>
                  <a:pt x="812959" y="480826"/>
                </a:cubicBezTo>
                <a:cubicBezTo>
                  <a:pt x="814864" y="468443"/>
                  <a:pt x="816769" y="456061"/>
                  <a:pt x="821531" y="444631"/>
                </a:cubicBezTo>
                <a:cubicBezTo>
                  <a:pt x="824389" y="437011"/>
                  <a:pt x="830104" y="433201"/>
                  <a:pt x="838676" y="433201"/>
                </a:cubicBezTo>
                <a:cubicBezTo>
                  <a:pt x="853916" y="433201"/>
                  <a:pt x="868204" y="437011"/>
                  <a:pt x="879634" y="448441"/>
                </a:cubicBezTo>
                <a:cubicBezTo>
                  <a:pt x="884396" y="453203"/>
                  <a:pt x="892969" y="451298"/>
                  <a:pt x="896779" y="457966"/>
                </a:cubicBezTo>
                <a:cubicBezTo>
                  <a:pt x="902494" y="466538"/>
                  <a:pt x="907256" y="476063"/>
                  <a:pt x="912971" y="484636"/>
                </a:cubicBezTo>
                <a:cubicBezTo>
                  <a:pt x="926306" y="505591"/>
                  <a:pt x="915829" y="519878"/>
                  <a:pt x="901541" y="534166"/>
                </a:cubicBezTo>
                <a:cubicBezTo>
                  <a:pt x="888206" y="547501"/>
                  <a:pt x="872014" y="559883"/>
                  <a:pt x="865346" y="578933"/>
                </a:cubicBezTo>
                <a:cubicBezTo>
                  <a:pt x="863441" y="584648"/>
                  <a:pt x="856774" y="587506"/>
                  <a:pt x="852011" y="589411"/>
                </a:cubicBezTo>
                <a:cubicBezTo>
                  <a:pt x="829151" y="597983"/>
                  <a:pt x="814864" y="617033"/>
                  <a:pt x="796766" y="632273"/>
                </a:cubicBezTo>
                <a:cubicBezTo>
                  <a:pt x="779621" y="646561"/>
                  <a:pt x="764381" y="662753"/>
                  <a:pt x="743426" y="672278"/>
                </a:cubicBezTo>
                <a:cubicBezTo>
                  <a:pt x="731044" y="677993"/>
                  <a:pt x="720566" y="688471"/>
                  <a:pt x="707231" y="695138"/>
                </a:cubicBezTo>
                <a:cubicBezTo>
                  <a:pt x="691991" y="702758"/>
                  <a:pt x="676751" y="707521"/>
                  <a:pt x="659606" y="709426"/>
                </a:cubicBezTo>
                <a:cubicBezTo>
                  <a:pt x="631984" y="713236"/>
                  <a:pt x="604361" y="717046"/>
                  <a:pt x="576739" y="723713"/>
                </a:cubicBezTo>
                <a:cubicBezTo>
                  <a:pt x="570071" y="725618"/>
                  <a:pt x="562451" y="726571"/>
                  <a:pt x="554831" y="727523"/>
                </a:cubicBezTo>
                <a:cubicBezTo>
                  <a:pt x="538639" y="729428"/>
                  <a:pt x="530066" y="739906"/>
                  <a:pt x="526256" y="754193"/>
                </a:cubicBezTo>
                <a:cubicBezTo>
                  <a:pt x="519589" y="778958"/>
                  <a:pt x="510064" y="801818"/>
                  <a:pt x="498634" y="824678"/>
                </a:cubicBezTo>
                <a:cubicBezTo>
                  <a:pt x="496729" y="829441"/>
                  <a:pt x="495776" y="834203"/>
                  <a:pt x="495776" y="838966"/>
                </a:cubicBezTo>
                <a:cubicBezTo>
                  <a:pt x="497681" y="865636"/>
                  <a:pt x="495776" y="892306"/>
                  <a:pt x="486251" y="918023"/>
                </a:cubicBezTo>
                <a:cubicBezTo>
                  <a:pt x="479584" y="937073"/>
                  <a:pt x="478631" y="957076"/>
                  <a:pt x="474821" y="976126"/>
                </a:cubicBezTo>
                <a:cubicBezTo>
                  <a:pt x="471011" y="997081"/>
                  <a:pt x="462439" y="1010416"/>
                  <a:pt x="439579" y="1012321"/>
                </a:cubicBezTo>
                <a:cubicBezTo>
                  <a:pt x="431006" y="1013273"/>
                  <a:pt x="426244" y="1024703"/>
                  <a:pt x="429101" y="1036133"/>
                </a:cubicBezTo>
                <a:cubicBezTo>
                  <a:pt x="433864" y="1049469"/>
                  <a:pt x="435769" y="1061851"/>
                  <a:pt x="428149" y="1075186"/>
                </a:cubicBezTo>
                <a:cubicBezTo>
                  <a:pt x="425291" y="1079948"/>
                  <a:pt x="427196" y="1084711"/>
                  <a:pt x="431006" y="1088521"/>
                </a:cubicBezTo>
                <a:cubicBezTo>
                  <a:pt x="442436" y="1100903"/>
                  <a:pt x="450056" y="1115191"/>
                  <a:pt x="446246" y="1133289"/>
                </a:cubicBezTo>
                <a:cubicBezTo>
                  <a:pt x="445294" y="1138051"/>
                  <a:pt x="448151" y="1139956"/>
                  <a:pt x="450056" y="1142814"/>
                </a:cubicBezTo>
                <a:cubicBezTo>
                  <a:pt x="467201" y="1158053"/>
                  <a:pt x="471011" y="1177103"/>
                  <a:pt x="473869" y="1199011"/>
                </a:cubicBezTo>
                <a:cubicBezTo>
                  <a:pt x="475774" y="1219966"/>
                  <a:pt x="481489" y="1240921"/>
                  <a:pt x="484346" y="1261876"/>
                </a:cubicBezTo>
                <a:cubicBezTo>
                  <a:pt x="490061" y="1293308"/>
                  <a:pt x="511016" y="1315216"/>
                  <a:pt x="526256" y="1339981"/>
                </a:cubicBezTo>
                <a:cubicBezTo>
                  <a:pt x="543401" y="1367603"/>
                  <a:pt x="542449" y="1393321"/>
                  <a:pt x="527209" y="1420944"/>
                </a:cubicBezTo>
                <a:cubicBezTo>
                  <a:pt x="523399" y="1428564"/>
                  <a:pt x="521494" y="1435231"/>
                  <a:pt x="522446" y="1444756"/>
                </a:cubicBezTo>
                <a:cubicBezTo>
                  <a:pt x="529114" y="1493333"/>
                  <a:pt x="508159" y="1525719"/>
                  <a:pt x="467201" y="1544769"/>
                </a:cubicBezTo>
                <a:cubicBezTo>
                  <a:pt x="422434" y="1565723"/>
                  <a:pt x="384334" y="1595251"/>
                  <a:pt x="344329" y="1622873"/>
                </a:cubicBezTo>
                <a:cubicBezTo>
                  <a:pt x="317659" y="1640971"/>
                  <a:pt x="292894" y="1661926"/>
                  <a:pt x="260509" y="1669546"/>
                </a:cubicBezTo>
                <a:cubicBezTo>
                  <a:pt x="259556" y="1669546"/>
                  <a:pt x="257651" y="1670498"/>
                  <a:pt x="256699" y="1671451"/>
                </a:cubicBezTo>
                <a:cubicBezTo>
                  <a:pt x="242411" y="1686691"/>
                  <a:pt x="221456" y="1692406"/>
                  <a:pt x="208121" y="1707646"/>
                </a:cubicBezTo>
                <a:cubicBezTo>
                  <a:pt x="207169" y="1708598"/>
                  <a:pt x="205264" y="1710503"/>
                  <a:pt x="204311" y="1709551"/>
                </a:cubicBezTo>
                <a:cubicBezTo>
                  <a:pt x="182404" y="1706694"/>
                  <a:pt x="187166" y="1725744"/>
                  <a:pt x="185261" y="1736221"/>
                </a:cubicBezTo>
                <a:cubicBezTo>
                  <a:pt x="182404" y="1751461"/>
                  <a:pt x="184309" y="1767653"/>
                  <a:pt x="187166" y="1782894"/>
                </a:cubicBezTo>
                <a:cubicBezTo>
                  <a:pt x="190024" y="1801944"/>
                  <a:pt x="179546" y="1817183"/>
                  <a:pt x="168116" y="1829566"/>
                </a:cubicBezTo>
                <a:cubicBezTo>
                  <a:pt x="157639" y="1840044"/>
                  <a:pt x="144304" y="1835281"/>
                  <a:pt x="131921" y="1832423"/>
                </a:cubicBezTo>
                <a:cubicBezTo>
                  <a:pt x="96679" y="1822898"/>
                  <a:pt x="79534" y="1794323"/>
                  <a:pt x="64294" y="1764796"/>
                </a:cubicBezTo>
                <a:cubicBezTo>
                  <a:pt x="55721" y="1746698"/>
                  <a:pt x="48101" y="1728601"/>
                  <a:pt x="44291" y="1709551"/>
                </a:cubicBezTo>
                <a:cubicBezTo>
                  <a:pt x="43339" y="1702883"/>
                  <a:pt x="42386" y="1696216"/>
                  <a:pt x="43339" y="1689548"/>
                </a:cubicBezTo>
                <a:cubicBezTo>
                  <a:pt x="44291" y="1677166"/>
                  <a:pt x="38576" y="1667641"/>
                  <a:pt x="31909" y="1659069"/>
                </a:cubicBezTo>
                <a:cubicBezTo>
                  <a:pt x="22384" y="1647639"/>
                  <a:pt x="18574" y="1633351"/>
                  <a:pt x="13811" y="1619064"/>
                </a:cubicBezTo>
                <a:cubicBezTo>
                  <a:pt x="11906" y="1614301"/>
                  <a:pt x="11906" y="1609539"/>
                  <a:pt x="7144" y="1606681"/>
                </a:cubicBezTo>
                <a:cubicBezTo>
                  <a:pt x="9049" y="1597156"/>
                  <a:pt x="9049" y="1586678"/>
                  <a:pt x="9049" y="1576201"/>
                </a:cubicBezTo>
                <a:close/>
              </a:path>
            </a:pathLst>
          </a:custGeom>
          <a:solidFill>
            <a:srgbClr val="806D38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Ubuntu" panose="020B0504030602030204" pitchFamily="34" charset="0"/>
            </a:endParaRPr>
          </a:p>
        </p:txBody>
      </p:sp>
      <p:sp>
        <p:nvSpPr>
          <p:cNvPr id="48" name="Freeform: Shape 78">
            <a:extLst>
              <a:ext uri="{FF2B5EF4-FFF2-40B4-BE49-F238E27FC236}">
                <a16:creationId xmlns:a16="http://schemas.microsoft.com/office/drawing/2014/main" id="{F50DD57A-AD5E-5A4F-A7EB-CA9C124439C1}"/>
              </a:ext>
            </a:extLst>
          </p:cNvPr>
          <p:cNvSpPr/>
          <p:nvPr/>
        </p:nvSpPr>
        <p:spPr>
          <a:xfrm>
            <a:off x="10222398" y="3985250"/>
            <a:ext cx="508000" cy="673100"/>
          </a:xfrm>
          <a:custGeom>
            <a:avLst/>
            <a:gdLst>
              <a:gd name="connsiteX0" fmla="*/ 620331 w 1143000"/>
              <a:gd name="connsiteY0" fmla="*/ 585311 h 1666875"/>
              <a:gd name="connsiteX1" fmla="*/ 615569 w 1143000"/>
              <a:gd name="connsiteY1" fmla="*/ 608171 h 1666875"/>
              <a:gd name="connsiteX2" fmla="*/ 636524 w 1143000"/>
              <a:gd name="connsiteY2" fmla="*/ 613886 h 1666875"/>
              <a:gd name="connsiteX3" fmla="*/ 665099 w 1143000"/>
              <a:gd name="connsiteY3" fmla="*/ 611029 h 1666875"/>
              <a:gd name="connsiteX4" fmla="*/ 732726 w 1143000"/>
              <a:gd name="connsiteY4" fmla="*/ 590074 h 1666875"/>
              <a:gd name="connsiteX5" fmla="*/ 789876 w 1143000"/>
              <a:gd name="connsiteY5" fmla="*/ 575786 h 1666875"/>
              <a:gd name="connsiteX6" fmla="*/ 821309 w 1143000"/>
              <a:gd name="connsiteY6" fmla="*/ 571024 h 1666875"/>
              <a:gd name="connsiteX7" fmla="*/ 911796 w 1143000"/>
              <a:gd name="connsiteY7" fmla="*/ 564356 h 1666875"/>
              <a:gd name="connsiteX8" fmla="*/ 947039 w 1143000"/>
              <a:gd name="connsiteY8" fmla="*/ 561499 h 1666875"/>
              <a:gd name="connsiteX9" fmla="*/ 955611 w 1143000"/>
              <a:gd name="connsiteY9" fmla="*/ 557689 h 1666875"/>
              <a:gd name="connsiteX10" fmla="*/ 981329 w 1143000"/>
              <a:gd name="connsiteY10" fmla="*/ 546259 h 1666875"/>
              <a:gd name="connsiteX11" fmla="*/ 1017524 w 1143000"/>
              <a:gd name="connsiteY11" fmla="*/ 542449 h 1666875"/>
              <a:gd name="connsiteX12" fmla="*/ 1039431 w 1143000"/>
              <a:gd name="connsiteY12" fmla="*/ 514826 h 1666875"/>
              <a:gd name="connsiteX13" fmla="*/ 1078484 w 1143000"/>
              <a:gd name="connsiteY13" fmla="*/ 457676 h 1666875"/>
              <a:gd name="connsiteX14" fmla="*/ 1090866 w 1143000"/>
              <a:gd name="connsiteY14" fmla="*/ 455771 h 1666875"/>
              <a:gd name="connsiteX15" fmla="*/ 1121346 w 1143000"/>
              <a:gd name="connsiteY15" fmla="*/ 482441 h 1666875"/>
              <a:gd name="connsiteX16" fmla="*/ 1137539 w 1143000"/>
              <a:gd name="connsiteY16" fmla="*/ 505301 h 1666875"/>
              <a:gd name="connsiteX17" fmla="*/ 1123251 w 1143000"/>
              <a:gd name="connsiteY17" fmla="*/ 548164 h 1666875"/>
              <a:gd name="connsiteX18" fmla="*/ 1113726 w 1143000"/>
              <a:gd name="connsiteY18" fmla="*/ 565309 h 1666875"/>
              <a:gd name="connsiteX19" fmla="*/ 1078484 w 1143000"/>
              <a:gd name="connsiteY19" fmla="*/ 613886 h 1666875"/>
              <a:gd name="connsiteX20" fmla="*/ 1072769 w 1143000"/>
              <a:gd name="connsiteY20" fmla="*/ 615791 h 1666875"/>
              <a:gd name="connsiteX21" fmla="*/ 1027049 w 1143000"/>
              <a:gd name="connsiteY21" fmla="*/ 640556 h 1666875"/>
              <a:gd name="connsiteX22" fmla="*/ 953706 w 1143000"/>
              <a:gd name="connsiteY22" fmla="*/ 668179 h 1666875"/>
              <a:gd name="connsiteX23" fmla="*/ 901319 w 1143000"/>
              <a:gd name="connsiteY23" fmla="*/ 683419 h 1666875"/>
              <a:gd name="connsiteX24" fmla="*/ 896556 w 1143000"/>
              <a:gd name="connsiteY24" fmla="*/ 685324 h 1666875"/>
              <a:gd name="connsiteX25" fmla="*/ 842264 w 1143000"/>
              <a:gd name="connsiteY25" fmla="*/ 701516 h 1666875"/>
              <a:gd name="connsiteX26" fmla="*/ 798449 w 1143000"/>
              <a:gd name="connsiteY26" fmla="*/ 715804 h 1666875"/>
              <a:gd name="connsiteX27" fmla="*/ 773684 w 1143000"/>
              <a:gd name="connsiteY27" fmla="*/ 723424 h 1666875"/>
              <a:gd name="connsiteX28" fmla="*/ 684149 w 1143000"/>
              <a:gd name="connsiteY28" fmla="*/ 755809 h 1666875"/>
              <a:gd name="connsiteX29" fmla="*/ 646049 w 1143000"/>
              <a:gd name="connsiteY29" fmla="*/ 764381 h 1666875"/>
              <a:gd name="connsiteX30" fmla="*/ 552704 w 1143000"/>
              <a:gd name="connsiteY30" fmla="*/ 841534 h 1666875"/>
              <a:gd name="connsiteX31" fmla="*/ 548894 w 1143000"/>
              <a:gd name="connsiteY31" fmla="*/ 873919 h 1666875"/>
              <a:gd name="connsiteX32" fmla="*/ 543179 w 1143000"/>
              <a:gd name="connsiteY32" fmla="*/ 889159 h 1666875"/>
              <a:gd name="connsiteX33" fmla="*/ 528891 w 1143000"/>
              <a:gd name="connsiteY33" fmla="*/ 954881 h 1666875"/>
              <a:gd name="connsiteX34" fmla="*/ 512699 w 1143000"/>
              <a:gd name="connsiteY34" fmla="*/ 1005364 h 1666875"/>
              <a:gd name="connsiteX35" fmla="*/ 498411 w 1143000"/>
              <a:gd name="connsiteY35" fmla="*/ 1049179 h 1666875"/>
              <a:gd name="connsiteX36" fmla="*/ 495554 w 1143000"/>
              <a:gd name="connsiteY36" fmla="*/ 1065371 h 1666875"/>
              <a:gd name="connsiteX37" fmla="*/ 493649 w 1143000"/>
              <a:gd name="connsiteY37" fmla="*/ 1082516 h 1666875"/>
              <a:gd name="connsiteX38" fmla="*/ 506031 w 1143000"/>
              <a:gd name="connsiteY38" fmla="*/ 1129189 h 1666875"/>
              <a:gd name="connsiteX39" fmla="*/ 529844 w 1143000"/>
              <a:gd name="connsiteY39" fmla="*/ 1200626 h 1666875"/>
              <a:gd name="connsiteX40" fmla="*/ 552704 w 1143000"/>
              <a:gd name="connsiteY40" fmla="*/ 1269206 h 1666875"/>
              <a:gd name="connsiteX41" fmla="*/ 558419 w 1143000"/>
              <a:gd name="connsiteY41" fmla="*/ 1272064 h 1666875"/>
              <a:gd name="connsiteX42" fmla="*/ 596519 w 1143000"/>
              <a:gd name="connsiteY42" fmla="*/ 1304449 h 1666875"/>
              <a:gd name="connsiteX43" fmla="*/ 618426 w 1143000"/>
              <a:gd name="connsiteY43" fmla="*/ 1379696 h 1666875"/>
              <a:gd name="connsiteX44" fmla="*/ 638429 w 1143000"/>
              <a:gd name="connsiteY44" fmla="*/ 1432084 h 1666875"/>
              <a:gd name="connsiteX45" fmla="*/ 656526 w 1143000"/>
              <a:gd name="connsiteY45" fmla="*/ 1492091 h 1666875"/>
              <a:gd name="connsiteX46" fmla="*/ 645096 w 1143000"/>
              <a:gd name="connsiteY46" fmla="*/ 1578769 h 1666875"/>
              <a:gd name="connsiteX47" fmla="*/ 606996 w 1143000"/>
              <a:gd name="connsiteY47" fmla="*/ 1601629 h 1666875"/>
              <a:gd name="connsiteX48" fmla="*/ 600329 w 1143000"/>
              <a:gd name="connsiteY48" fmla="*/ 1608296 h 1666875"/>
              <a:gd name="connsiteX49" fmla="*/ 594614 w 1143000"/>
              <a:gd name="connsiteY49" fmla="*/ 1641634 h 1666875"/>
              <a:gd name="connsiteX50" fmla="*/ 567944 w 1143000"/>
              <a:gd name="connsiteY50" fmla="*/ 1660684 h 1666875"/>
              <a:gd name="connsiteX51" fmla="*/ 551751 w 1143000"/>
              <a:gd name="connsiteY51" fmla="*/ 1660684 h 1666875"/>
              <a:gd name="connsiteX52" fmla="*/ 512699 w 1143000"/>
              <a:gd name="connsiteY52" fmla="*/ 1635919 h 1666875"/>
              <a:gd name="connsiteX53" fmla="*/ 490791 w 1143000"/>
              <a:gd name="connsiteY53" fmla="*/ 1592104 h 1666875"/>
              <a:gd name="connsiteX54" fmla="*/ 455549 w 1143000"/>
              <a:gd name="connsiteY54" fmla="*/ 1568291 h 1666875"/>
              <a:gd name="connsiteX55" fmla="*/ 421259 w 1143000"/>
              <a:gd name="connsiteY55" fmla="*/ 1567339 h 1666875"/>
              <a:gd name="connsiteX56" fmla="*/ 404114 w 1143000"/>
              <a:gd name="connsiteY56" fmla="*/ 1574006 h 1666875"/>
              <a:gd name="connsiteX57" fmla="*/ 374586 w 1143000"/>
              <a:gd name="connsiteY57" fmla="*/ 1574959 h 1666875"/>
              <a:gd name="connsiteX58" fmla="*/ 298386 w 1143000"/>
              <a:gd name="connsiteY58" fmla="*/ 1589246 h 1666875"/>
              <a:gd name="connsiteX59" fmla="*/ 164084 w 1143000"/>
              <a:gd name="connsiteY59" fmla="*/ 1624489 h 1666875"/>
              <a:gd name="connsiteX60" fmla="*/ 76454 w 1143000"/>
              <a:gd name="connsiteY60" fmla="*/ 1624489 h 1666875"/>
              <a:gd name="connsiteX61" fmla="*/ 12636 w 1143000"/>
              <a:gd name="connsiteY61" fmla="*/ 1592104 h 1666875"/>
              <a:gd name="connsiteX62" fmla="*/ 7874 w 1143000"/>
              <a:gd name="connsiteY62" fmla="*/ 1579721 h 1666875"/>
              <a:gd name="connsiteX63" fmla="*/ 7874 w 1143000"/>
              <a:gd name="connsiteY63" fmla="*/ 1553051 h 1666875"/>
              <a:gd name="connsiteX64" fmla="*/ 23114 w 1143000"/>
              <a:gd name="connsiteY64" fmla="*/ 1500664 h 1666875"/>
              <a:gd name="connsiteX65" fmla="*/ 87884 w 1143000"/>
              <a:gd name="connsiteY65" fmla="*/ 1405414 h 1666875"/>
              <a:gd name="connsiteX66" fmla="*/ 119316 w 1143000"/>
              <a:gd name="connsiteY66" fmla="*/ 1350169 h 1666875"/>
              <a:gd name="connsiteX67" fmla="*/ 205041 w 1143000"/>
              <a:gd name="connsiteY67" fmla="*/ 1222534 h 1666875"/>
              <a:gd name="connsiteX68" fmla="*/ 203136 w 1143000"/>
              <a:gd name="connsiteY68" fmla="*/ 1206341 h 1666875"/>
              <a:gd name="connsiteX69" fmla="*/ 193611 w 1143000"/>
              <a:gd name="connsiteY69" fmla="*/ 1174909 h 1666875"/>
              <a:gd name="connsiteX70" fmla="*/ 205994 w 1143000"/>
              <a:gd name="connsiteY70" fmla="*/ 1147286 h 1666875"/>
              <a:gd name="connsiteX71" fmla="*/ 210756 w 1143000"/>
              <a:gd name="connsiteY71" fmla="*/ 1130141 h 1666875"/>
              <a:gd name="connsiteX72" fmla="*/ 214566 w 1143000"/>
              <a:gd name="connsiteY72" fmla="*/ 1076801 h 1666875"/>
              <a:gd name="connsiteX73" fmla="*/ 212661 w 1143000"/>
              <a:gd name="connsiteY73" fmla="*/ 1043464 h 1666875"/>
              <a:gd name="connsiteX74" fmla="*/ 206946 w 1143000"/>
              <a:gd name="connsiteY74" fmla="*/ 1008221 h 1666875"/>
              <a:gd name="connsiteX75" fmla="*/ 206946 w 1143000"/>
              <a:gd name="connsiteY75" fmla="*/ 1007269 h 1666875"/>
              <a:gd name="connsiteX76" fmla="*/ 205041 w 1143000"/>
              <a:gd name="connsiteY76" fmla="*/ 957739 h 1666875"/>
              <a:gd name="connsiteX77" fmla="*/ 210756 w 1143000"/>
              <a:gd name="connsiteY77" fmla="*/ 888206 h 1666875"/>
              <a:gd name="connsiteX78" fmla="*/ 213614 w 1143000"/>
              <a:gd name="connsiteY78" fmla="*/ 873919 h 1666875"/>
              <a:gd name="connsiteX79" fmla="*/ 210756 w 1143000"/>
              <a:gd name="connsiteY79" fmla="*/ 824389 h 1666875"/>
              <a:gd name="connsiteX80" fmla="*/ 217424 w 1143000"/>
              <a:gd name="connsiteY80" fmla="*/ 751046 h 1666875"/>
              <a:gd name="connsiteX81" fmla="*/ 228854 w 1143000"/>
              <a:gd name="connsiteY81" fmla="*/ 707231 h 1666875"/>
              <a:gd name="connsiteX82" fmla="*/ 228854 w 1143000"/>
              <a:gd name="connsiteY82" fmla="*/ 700564 h 1666875"/>
              <a:gd name="connsiteX83" fmla="*/ 212661 w 1143000"/>
              <a:gd name="connsiteY83" fmla="*/ 643414 h 1666875"/>
              <a:gd name="connsiteX84" fmla="*/ 210756 w 1143000"/>
              <a:gd name="connsiteY84" fmla="*/ 629126 h 1666875"/>
              <a:gd name="connsiteX85" fmla="*/ 199326 w 1143000"/>
              <a:gd name="connsiteY85" fmla="*/ 551974 h 1666875"/>
              <a:gd name="connsiteX86" fmla="*/ 169799 w 1143000"/>
              <a:gd name="connsiteY86" fmla="*/ 405289 h 1666875"/>
              <a:gd name="connsiteX87" fmla="*/ 167894 w 1143000"/>
              <a:gd name="connsiteY87" fmla="*/ 398621 h 1666875"/>
              <a:gd name="connsiteX88" fmla="*/ 158369 w 1143000"/>
              <a:gd name="connsiteY88" fmla="*/ 375761 h 1666875"/>
              <a:gd name="connsiteX89" fmla="*/ 157416 w 1143000"/>
              <a:gd name="connsiteY89" fmla="*/ 345281 h 1666875"/>
              <a:gd name="connsiteX90" fmla="*/ 148844 w 1143000"/>
              <a:gd name="connsiteY90" fmla="*/ 308134 h 1666875"/>
              <a:gd name="connsiteX91" fmla="*/ 137414 w 1143000"/>
              <a:gd name="connsiteY91" fmla="*/ 267176 h 1666875"/>
              <a:gd name="connsiteX92" fmla="*/ 126936 w 1143000"/>
              <a:gd name="connsiteY92" fmla="*/ 220504 h 1666875"/>
              <a:gd name="connsiteX93" fmla="*/ 132651 w 1143000"/>
              <a:gd name="connsiteY93" fmla="*/ 205264 h 1666875"/>
              <a:gd name="connsiteX94" fmla="*/ 143129 w 1143000"/>
              <a:gd name="connsiteY94" fmla="*/ 179546 h 1666875"/>
              <a:gd name="connsiteX95" fmla="*/ 135509 w 1143000"/>
              <a:gd name="connsiteY95" fmla="*/ 147161 h 1666875"/>
              <a:gd name="connsiteX96" fmla="*/ 139319 w 1143000"/>
              <a:gd name="connsiteY96" fmla="*/ 111919 h 1666875"/>
              <a:gd name="connsiteX97" fmla="*/ 139319 w 1143000"/>
              <a:gd name="connsiteY97" fmla="*/ 100489 h 1666875"/>
              <a:gd name="connsiteX98" fmla="*/ 141224 w 1143000"/>
              <a:gd name="connsiteY98" fmla="*/ 71914 h 1666875"/>
              <a:gd name="connsiteX99" fmla="*/ 166941 w 1143000"/>
              <a:gd name="connsiteY99" fmla="*/ 40481 h 1666875"/>
              <a:gd name="connsiteX100" fmla="*/ 189801 w 1143000"/>
              <a:gd name="connsiteY100" fmla="*/ 37624 h 1666875"/>
              <a:gd name="connsiteX101" fmla="*/ 184086 w 1143000"/>
              <a:gd name="connsiteY101" fmla="*/ 7144 h 1666875"/>
              <a:gd name="connsiteX102" fmla="*/ 197421 w 1143000"/>
              <a:gd name="connsiteY102" fmla="*/ 7144 h 1666875"/>
              <a:gd name="connsiteX103" fmla="*/ 207899 w 1143000"/>
              <a:gd name="connsiteY103" fmla="*/ 11906 h 1666875"/>
              <a:gd name="connsiteX104" fmla="*/ 230759 w 1143000"/>
              <a:gd name="connsiteY104" fmla="*/ 46196 h 1666875"/>
              <a:gd name="connsiteX105" fmla="*/ 209804 w 1143000"/>
              <a:gd name="connsiteY105" fmla="*/ 118586 h 1666875"/>
              <a:gd name="connsiteX106" fmla="*/ 203136 w 1143000"/>
              <a:gd name="connsiteY106" fmla="*/ 180499 h 1666875"/>
              <a:gd name="connsiteX107" fmla="*/ 204089 w 1143000"/>
              <a:gd name="connsiteY107" fmla="*/ 182404 h 1666875"/>
              <a:gd name="connsiteX108" fmla="*/ 220281 w 1143000"/>
              <a:gd name="connsiteY108" fmla="*/ 222409 h 1666875"/>
              <a:gd name="connsiteX109" fmla="*/ 237426 w 1143000"/>
              <a:gd name="connsiteY109" fmla="*/ 283369 h 1666875"/>
              <a:gd name="connsiteX110" fmla="*/ 255524 w 1143000"/>
              <a:gd name="connsiteY110" fmla="*/ 294799 h 1666875"/>
              <a:gd name="connsiteX111" fmla="*/ 337439 w 1143000"/>
              <a:gd name="connsiteY111" fmla="*/ 297656 h 1666875"/>
              <a:gd name="connsiteX112" fmla="*/ 413639 w 1143000"/>
              <a:gd name="connsiteY112" fmla="*/ 313849 h 1666875"/>
              <a:gd name="connsiteX113" fmla="*/ 430784 w 1143000"/>
              <a:gd name="connsiteY113" fmla="*/ 308134 h 1666875"/>
              <a:gd name="connsiteX114" fmla="*/ 552704 w 1143000"/>
              <a:gd name="connsiteY114" fmla="*/ 251936 h 1666875"/>
              <a:gd name="connsiteX115" fmla="*/ 566039 w 1143000"/>
              <a:gd name="connsiteY115" fmla="*/ 247174 h 1666875"/>
              <a:gd name="connsiteX116" fmla="*/ 585089 w 1143000"/>
              <a:gd name="connsiteY116" fmla="*/ 251936 h 1666875"/>
              <a:gd name="connsiteX117" fmla="*/ 593661 w 1143000"/>
              <a:gd name="connsiteY117" fmla="*/ 255746 h 1666875"/>
              <a:gd name="connsiteX118" fmla="*/ 607949 w 1143000"/>
              <a:gd name="connsiteY118" fmla="*/ 260509 h 1666875"/>
              <a:gd name="connsiteX119" fmla="*/ 612711 w 1143000"/>
              <a:gd name="connsiteY119" fmla="*/ 269081 h 1666875"/>
              <a:gd name="connsiteX120" fmla="*/ 605091 w 1143000"/>
              <a:gd name="connsiteY120" fmla="*/ 272891 h 1666875"/>
              <a:gd name="connsiteX121" fmla="*/ 580326 w 1143000"/>
              <a:gd name="connsiteY121" fmla="*/ 275749 h 1666875"/>
              <a:gd name="connsiteX122" fmla="*/ 592709 w 1143000"/>
              <a:gd name="connsiteY122" fmla="*/ 278606 h 1666875"/>
              <a:gd name="connsiteX123" fmla="*/ 571754 w 1143000"/>
              <a:gd name="connsiteY123" fmla="*/ 283369 h 1666875"/>
              <a:gd name="connsiteX124" fmla="*/ 579374 w 1143000"/>
              <a:gd name="connsiteY124" fmla="*/ 288131 h 1666875"/>
              <a:gd name="connsiteX125" fmla="*/ 648906 w 1143000"/>
              <a:gd name="connsiteY125" fmla="*/ 326231 h 1666875"/>
              <a:gd name="connsiteX126" fmla="*/ 659384 w 1143000"/>
              <a:gd name="connsiteY126" fmla="*/ 342424 h 1666875"/>
              <a:gd name="connsiteX127" fmla="*/ 664146 w 1143000"/>
              <a:gd name="connsiteY127" fmla="*/ 349091 h 1666875"/>
              <a:gd name="connsiteX128" fmla="*/ 689864 w 1143000"/>
              <a:gd name="connsiteY128" fmla="*/ 388144 h 1666875"/>
              <a:gd name="connsiteX129" fmla="*/ 701294 w 1143000"/>
              <a:gd name="connsiteY129" fmla="*/ 414814 h 1666875"/>
              <a:gd name="connsiteX130" fmla="*/ 709866 w 1143000"/>
              <a:gd name="connsiteY130" fmla="*/ 433864 h 1666875"/>
              <a:gd name="connsiteX131" fmla="*/ 708914 w 1143000"/>
              <a:gd name="connsiteY131" fmla="*/ 443389 h 1666875"/>
              <a:gd name="connsiteX132" fmla="*/ 699389 w 1143000"/>
              <a:gd name="connsiteY132" fmla="*/ 441484 h 1666875"/>
              <a:gd name="connsiteX133" fmla="*/ 692721 w 1143000"/>
              <a:gd name="connsiteY133" fmla="*/ 436721 h 1666875"/>
              <a:gd name="connsiteX134" fmla="*/ 696531 w 1143000"/>
              <a:gd name="connsiteY134" fmla="*/ 457676 h 1666875"/>
              <a:gd name="connsiteX135" fmla="*/ 696531 w 1143000"/>
              <a:gd name="connsiteY135" fmla="*/ 462439 h 1666875"/>
              <a:gd name="connsiteX136" fmla="*/ 690816 w 1143000"/>
              <a:gd name="connsiteY136" fmla="*/ 460534 h 1666875"/>
              <a:gd name="connsiteX137" fmla="*/ 682244 w 1143000"/>
              <a:gd name="connsiteY137" fmla="*/ 451009 h 1666875"/>
              <a:gd name="connsiteX138" fmla="*/ 647954 w 1143000"/>
              <a:gd name="connsiteY138" fmla="*/ 418624 h 1666875"/>
              <a:gd name="connsiteX139" fmla="*/ 635571 w 1143000"/>
              <a:gd name="connsiteY139" fmla="*/ 420529 h 1666875"/>
              <a:gd name="connsiteX140" fmla="*/ 636524 w 1143000"/>
              <a:gd name="connsiteY140" fmla="*/ 439579 h 1666875"/>
              <a:gd name="connsiteX141" fmla="*/ 690816 w 1143000"/>
              <a:gd name="connsiteY141" fmla="*/ 492919 h 1666875"/>
              <a:gd name="connsiteX142" fmla="*/ 692721 w 1143000"/>
              <a:gd name="connsiteY142" fmla="*/ 495776 h 1666875"/>
              <a:gd name="connsiteX143" fmla="*/ 694626 w 1143000"/>
              <a:gd name="connsiteY143" fmla="*/ 506254 h 1666875"/>
              <a:gd name="connsiteX144" fmla="*/ 684149 w 1143000"/>
              <a:gd name="connsiteY144" fmla="*/ 503396 h 1666875"/>
              <a:gd name="connsiteX145" fmla="*/ 658431 w 1143000"/>
              <a:gd name="connsiteY145" fmla="*/ 482441 h 1666875"/>
              <a:gd name="connsiteX146" fmla="*/ 657479 w 1143000"/>
              <a:gd name="connsiteY146" fmla="*/ 502444 h 1666875"/>
              <a:gd name="connsiteX147" fmla="*/ 657479 w 1143000"/>
              <a:gd name="connsiteY147" fmla="*/ 508159 h 1666875"/>
              <a:gd name="connsiteX148" fmla="*/ 664146 w 1143000"/>
              <a:gd name="connsiteY148" fmla="*/ 537686 h 1666875"/>
              <a:gd name="connsiteX149" fmla="*/ 648906 w 1143000"/>
              <a:gd name="connsiteY149" fmla="*/ 568166 h 1666875"/>
              <a:gd name="connsiteX150" fmla="*/ 641286 w 1143000"/>
              <a:gd name="connsiteY150" fmla="*/ 565309 h 1666875"/>
              <a:gd name="connsiteX151" fmla="*/ 637476 w 1143000"/>
              <a:gd name="connsiteY151" fmla="*/ 551974 h 1666875"/>
              <a:gd name="connsiteX152" fmla="*/ 632714 w 1143000"/>
              <a:gd name="connsiteY152" fmla="*/ 578644 h 1666875"/>
              <a:gd name="connsiteX153" fmla="*/ 623189 w 1143000"/>
              <a:gd name="connsiteY153" fmla="*/ 583406 h 1666875"/>
              <a:gd name="connsiteX154" fmla="*/ 618426 w 1143000"/>
              <a:gd name="connsiteY154" fmla="*/ 562451 h 1666875"/>
              <a:gd name="connsiteX155" fmla="*/ 617474 w 1143000"/>
              <a:gd name="connsiteY155" fmla="*/ 556736 h 1666875"/>
              <a:gd name="connsiteX156" fmla="*/ 617474 w 1143000"/>
              <a:gd name="connsiteY156" fmla="*/ 556736 h 1666875"/>
              <a:gd name="connsiteX157" fmla="*/ 618426 w 1143000"/>
              <a:gd name="connsiteY157" fmla="*/ 558641 h 1666875"/>
              <a:gd name="connsiteX158" fmla="*/ 619379 w 1143000"/>
              <a:gd name="connsiteY158" fmla="*/ 566261 h 1666875"/>
              <a:gd name="connsiteX159" fmla="*/ 620331 w 1143000"/>
              <a:gd name="connsiteY159" fmla="*/ 585311 h 166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143000" h="1666875">
                <a:moveTo>
                  <a:pt x="620331" y="585311"/>
                </a:moveTo>
                <a:cubicBezTo>
                  <a:pt x="618426" y="592931"/>
                  <a:pt x="613664" y="602456"/>
                  <a:pt x="615569" y="608171"/>
                </a:cubicBezTo>
                <a:cubicBezTo>
                  <a:pt x="618426" y="614839"/>
                  <a:pt x="629856" y="611029"/>
                  <a:pt x="636524" y="613886"/>
                </a:cubicBezTo>
                <a:cubicBezTo>
                  <a:pt x="647001" y="618649"/>
                  <a:pt x="655574" y="614839"/>
                  <a:pt x="665099" y="611029"/>
                </a:cubicBezTo>
                <a:cubicBezTo>
                  <a:pt x="687006" y="602456"/>
                  <a:pt x="709866" y="594836"/>
                  <a:pt x="732726" y="590074"/>
                </a:cubicBezTo>
                <a:cubicBezTo>
                  <a:pt x="751776" y="586264"/>
                  <a:pt x="771779" y="583406"/>
                  <a:pt x="789876" y="575786"/>
                </a:cubicBezTo>
                <a:cubicBezTo>
                  <a:pt x="800354" y="571976"/>
                  <a:pt x="810831" y="571024"/>
                  <a:pt x="821309" y="571024"/>
                </a:cubicBezTo>
                <a:cubicBezTo>
                  <a:pt x="851789" y="568166"/>
                  <a:pt x="881316" y="563404"/>
                  <a:pt x="911796" y="564356"/>
                </a:cubicBezTo>
                <a:cubicBezTo>
                  <a:pt x="923226" y="565309"/>
                  <a:pt x="935609" y="562451"/>
                  <a:pt x="947039" y="561499"/>
                </a:cubicBezTo>
                <a:cubicBezTo>
                  <a:pt x="949896" y="561499"/>
                  <a:pt x="953706" y="560546"/>
                  <a:pt x="955611" y="557689"/>
                </a:cubicBezTo>
                <a:cubicBezTo>
                  <a:pt x="961326" y="548164"/>
                  <a:pt x="970851" y="547211"/>
                  <a:pt x="981329" y="546259"/>
                </a:cubicBezTo>
                <a:cubicBezTo>
                  <a:pt x="993711" y="545306"/>
                  <a:pt x="1005141" y="546259"/>
                  <a:pt x="1017524" y="542449"/>
                </a:cubicBezTo>
                <a:cubicBezTo>
                  <a:pt x="1031811" y="537686"/>
                  <a:pt x="1037526" y="527209"/>
                  <a:pt x="1039431" y="514826"/>
                </a:cubicBezTo>
                <a:cubicBezTo>
                  <a:pt x="1044194" y="490061"/>
                  <a:pt x="1062291" y="474821"/>
                  <a:pt x="1078484" y="457676"/>
                </a:cubicBezTo>
                <a:cubicBezTo>
                  <a:pt x="1081341" y="454819"/>
                  <a:pt x="1086104" y="453866"/>
                  <a:pt x="1090866" y="455771"/>
                </a:cubicBezTo>
                <a:cubicBezTo>
                  <a:pt x="1104201" y="461486"/>
                  <a:pt x="1115631" y="468154"/>
                  <a:pt x="1121346" y="482441"/>
                </a:cubicBezTo>
                <a:cubicBezTo>
                  <a:pt x="1125156" y="491014"/>
                  <a:pt x="1132776" y="497681"/>
                  <a:pt x="1137539" y="505301"/>
                </a:cubicBezTo>
                <a:cubicBezTo>
                  <a:pt x="1149921" y="523399"/>
                  <a:pt x="1144206" y="541496"/>
                  <a:pt x="1123251" y="548164"/>
                </a:cubicBezTo>
                <a:cubicBezTo>
                  <a:pt x="1113726" y="551021"/>
                  <a:pt x="1112774" y="557689"/>
                  <a:pt x="1113726" y="565309"/>
                </a:cubicBezTo>
                <a:cubicBezTo>
                  <a:pt x="1114679" y="588169"/>
                  <a:pt x="1100391" y="608171"/>
                  <a:pt x="1078484" y="613886"/>
                </a:cubicBezTo>
                <a:cubicBezTo>
                  <a:pt x="1076579" y="614839"/>
                  <a:pt x="1073721" y="614839"/>
                  <a:pt x="1072769" y="615791"/>
                </a:cubicBezTo>
                <a:cubicBezTo>
                  <a:pt x="1059434" y="627221"/>
                  <a:pt x="1042289" y="631984"/>
                  <a:pt x="1027049" y="640556"/>
                </a:cubicBezTo>
                <a:cubicBezTo>
                  <a:pt x="1004189" y="653891"/>
                  <a:pt x="979424" y="661511"/>
                  <a:pt x="953706" y="668179"/>
                </a:cubicBezTo>
                <a:cubicBezTo>
                  <a:pt x="935609" y="672941"/>
                  <a:pt x="918464" y="677704"/>
                  <a:pt x="901319" y="683419"/>
                </a:cubicBezTo>
                <a:cubicBezTo>
                  <a:pt x="899414" y="684371"/>
                  <a:pt x="897509" y="684371"/>
                  <a:pt x="896556" y="685324"/>
                </a:cubicBezTo>
                <a:cubicBezTo>
                  <a:pt x="881316" y="698659"/>
                  <a:pt x="861314" y="697706"/>
                  <a:pt x="842264" y="701516"/>
                </a:cubicBezTo>
                <a:cubicBezTo>
                  <a:pt x="827024" y="704374"/>
                  <a:pt x="813689" y="712946"/>
                  <a:pt x="798449" y="715804"/>
                </a:cubicBezTo>
                <a:cubicBezTo>
                  <a:pt x="789876" y="717709"/>
                  <a:pt x="782256" y="721519"/>
                  <a:pt x="773684" y="723424"/>
                </a:cubicBezTo>
                <a:cubicBezTo>
                  <a:pt x="742251" y="730091"/>
                  <a:pt x="713676" y="743426"/>
                  <a:pt x="684149" y="755809"/>
                </a:cubicBezTo>
                <a:cubicBezTo>
                  <a:pt x="671766" y="761524"/>
                  <a:pt x="658431" y="762476"/>
                  <a:pt x="646049" y="764381"/>
                </a:cubicBezTo>
                <a:cubicBezTo>
                  <a:pt x="595566" y="772954"/>
                  <a:pt x="569849" y="796766"/>
                  <a:pt x="552704" y="841534"/>
                </a:cubicBezTo>
                <a:cubicBezTo>
                  <a:pt x="548894" y="851059"/>
                  <a:pt x="552704" y="862489"/>
                  <a:pt x="548894" y="873919"/>
                </a:cubicBezTo>
                <a:cubicBezTo>
                  <a:pt x="546989" y="878681"/>
                  <a:pt x="545084" y="883444"/>
                  <a:pt x="543179" y="889159"/>
                </a:cubicBezTo>
                <a:cubicBezTo>
                  <a:pt x="534606" y="910114"/>
                  <a:pt x="531749" y="932974"/>
                  <a:pt x="528891" y="954881"/>
                </a:cubicBezTo>
                <a:cubicBezTo>
                  <a:pt x="526034" y="972026"/>
                  <a:pt x="521271" y="989171"/>
                  <a:pt x="512699" y="1005364"/>
                </a:cubicBezTo>
                <a:cubicBezTo>
                  <a:pt x="505079" y="1018699"/>
                  <a:pt x="496506" y="1032034"/>
                  <a:pt x="498411" y="1049179"/>
                </a:cubicBezTo>
                <a:cubicBezTo>
                  <a:pt x="499364" y="1054894"/>
                  <a:pt x="498411" y="1060609"/>
                  <a:pt x="495554" y="1065371"/>
                </a:cubicBezTo>
                <a:cubicBezTo>
                  <a:pt x="492696" y="1071086"/>
                  <a:pt x="492696" y="1076801"/>
                  <a:pt x="493649" y="1082516"/>
                </a:cubicBezTo>
                <a:cubicBezTo>
                  <a:pt x="498411" y="1097756"/>
                  <a:pt x="499364" y="1113949"/>
                  <a:pt x="506031" y="1129189"/>
                </a:cubicBezTo>
                <a:cubicBezTo>
                  <a:pt x="516509" y="1152049"/>
                  <a:pt x="522224" y="1176814"/>
                  <a:pt x="529844" y="1200626"/>
                </a:cubicBezTo>
                <a:cubicBezTo>
                  <a:pt x="537464" y="1223486"/>
                  <a:pt x="545084" y="1246346"/>
                  <a:pt x="552704" y="1269206"/>
                </a:cubicBezTo>
                <a:cubicBezTo>
                  <a:pt x="553656" y="1273016"/>
                  <a:pt x="556514" y="1272064"/>
                  <a:pt x="558419" y="1272064"/>
                </a:cubicBezTo>
                <a:cubicBezTo>
                  <a:pt x="576516" y="1276826"/>
                  <a:pt x="587946" y="1288256"/>
                  <a:pt x="596519" y="1304449"/>
                </a:cubicBezTo>
                <a:cubicBezTo>
                  <a:pt x="607949" y="1328261"/>
                  <a:pt x="613664" y="1353979"/>
                  <a:pt x="618426" y="1379696"/>
                </a:cubicBezTo>
                <a:cubicBezTo>
                  <a:pt x="621284" y="1398746"/>
                  <a:pt x="627951" y="1415891"/>
                  <a:pt x="638429" y="1432084"/>
                </a:cubicBezTo>
                <a:cubicBezTo>
                  <a:pt x="649859" y="1450181"/>
                  <a:pt x="656526" y="1470184"/>
                  <a:pt x="656526" y="1492091"/>
                </a:cubicBezTo>
                <a:cubicBezTo>
                  <a:pt x="656526" y="1521619"/>
                  <a:pt x="658431" y="1551146"/>
                  <a:pt x="645096" y="1578769"/>
                </a:cubicBezTo>
                <a:cubicBezTo>
                  <a:pt x="637476" y="1595914"/>
                  <a:pt x="625094" y="1603534"/>
                  <a:pt x="606996" y="1601629"/>
                </a:cubicBezTo>
                <a:cubicBezTo>
                  <a:pt x="599376" y="1600676"/>
                  <a:pt x="600329" y="1603534"/>
                  <a:pt x="600329" y="1608296"/>
                </a:cubicBezTo>
                <a:cubicBezTo>
                  <a:pt x="600329" y="1619726"/>
                  <a:pt x="600329" y="1631156"/>
                  <a:pt x="594614" y="1641634"/>
                </a:cubicBezTo>
                <a:cubicBezTo>
                  <a:pt x="588899" y="1653064"/>
                  <a:pt x="581279" y="1660684"/>
                  <a:pt x="567944" y="1660684"/>
                </a:cubicBezTo>
                <a:cubicBezTo>
                  <a:pt x="562229" y="1660684"/>
                  <a:pt x="556514" y="1659731"/>
                  <a:pt x="551751" y="1660684"/>
                </a:cubicBezTo>
                <a:cubicBezTo>
                  <a:pt x="531749" y="1662589"/>
                  <a:pt x="521271" y="1651159"/>
                  <a:pt x="512699" y="1635919"/>
                </a:cubicBezTo>
                <a:cubicBezTo>
                  <a:pt x="505079" y="1621631"/>
                  <a:pt x="497459" y="1606391"/>
                  <a:pt x="490791" y="1592104"/>
                </a:cubicBezTo>
                <a:cubicBezTo>
                  <a:pt x="484124" y="1575911"/>
                  <a:pt x="471741" y="1569244"/>
                  <a:pt x="455549" y="1568291"/>
                </a:cubicBezTo>
                <a:cubicBezTo>
                  <a:pt x="444119" y="1567339"/>
                  <a:pt x="432689" y="1568291"/>
                  <a:pt x="421259" y="1567339"/>
                </a:cubicBezTo>
                <a:cubicBezTo>
                  <a:pt x="413639" y="1566386"/>
                  <a:pt x="410781" y="1574006"/>
                  <a:pt x="404114" y="1574006"/>
                </a:cubicBezTo>
                <a:cubicBezTo>
                  <a:pt x="394589" y="1574959"/>
                  <a:pt x="384111" y="1575911"/>
                  <a:pt x="374586" y="1574959"/>
                </a:cubicBezTo>
                <a:cubicBezTo>
                  <a:pt x="347916" y="1573054"/>
                  <a:pt x="324104" y="1583531"/>
                  <a:pt x="298386" y="1589246"/>
                </a:cubicBezTo>
                <a:cubicBezTo>
                  <a:pt x="252666" y="1599724"/>
                  <a:pt x="209804" y="1616869"/>
                  <a:pt x="164084" y="1624489"/>
                </a:cubicBezTo>
                <a:cubicBezTo>
                  <a:pt x="135509" y="1629251"/>
                  <a:pt x="105981" y="1626394"/>
                  <a:pt x="76454" y="1624489"/>
                </a:cubicBezTo>
                <a:cubicBezTo>
                  <a:pt x="49784" y="1622584"/>
                  <a:pt x="33591" y="1603534"/>
                  <a:pt x="12636" y="1592104"/>
                </a:cubicBezTo>
                <a:cubicBezTo>
                  <a:pt x="7874" y="1590199"/>
                  <a:pt x="5969" y="1584484"/>
                  <a:pt x="7874" y="1579721"/>
                </a:cubicBezTo>
                <a:cubicBezTo>
                  <a:pt x="9779" y="1570196"/>
                  <a:pt x="8826" y="1561624"/>
                  <a:pt x="7874" y="1553051"/>
                </a:cubicBezTo>
                <a:cubicBezTo>
                  <a:pt x="5969" y="1533049"/>
                  <a:pt x="12636" y="1516856"/>
                  <a:pt x="23114" y="1500664"/>
                </a:cubicBezTo>
                <a:cubicBezTo>
                  <a:pt x="43116" y="1468279"/>
                  <a:pt x="65976" y="1436846"/>
                  <a:pt x="87884" y="1405414"/>
                </a:cubicBezTo>
                <a:cubicBezTo>
                  <a:pt x="100266" y="1388269"/>
                  <a:pt x="108839" y="1368266"/>
                  <a:pt x="119316" y="1350169"/>
                </a:cubicBezTo>
                <a:cubicBezTo>
                  <a:pt x="144081" y="1305401"/>
                  <a:pt x="174561" y="1263491"/>
                  <a:pt x="205041" y="1222534"/>
                </a:cubicBezTo>
                <a:cubicBezTo>
                  <a:pt x="209804" y="1215866"/>
                  <a:pt x="211709" y="1212056"/>
                  <a:pt x="203136" y="1206341"/>
                </a:cubicBezTo>
                <a:cubicBezTo>
                  <a:pt x="191706" y="1198721"/>
                  <a:pt x="191706" y="1186339"/>
                  <a:pt x="193611" y="1174909"/>
                </a:cubicBezTo>
                <a:cubicBezTo>
                  <a:pt x="195516" y="1165384"/>
                  <a:pt x="199326" y="1154906"/>
                  <a:pt x="205994" y="1147286"/>
                </a:cubicBezTo>
                <a:cubicBezTo>
                  <a:pt x="210756" y="1142524"/>
                  <a:pt x="210756" y="1135856"/>
                  <a:pt x="210756" y="1130141"/>
                </a:cubicBezTo>
                <a:cubicBezTo>
                  <a:pt x="211709" y="1112044"/>
                  <a:pt x="207899" y="1093946"/>
                  <a:pt x="214566" y="1076801"/>
                </a:cubicBezTo>
                <a:cubicBezTo>
                  <a:pt x="219329" y="1064419"/>
                  <a:pt x="218376" y="1054894"/>
                  <a:pt x="212661" y="1043464"/>
                </a:cubicBezTo>
                <a:cubicBezTo>
                  <a:pt x="207899" y="1032986"/>
                  <a:pt x="206946" y="1020604"/>
                  <a:pt x="206946" y="1008221"/>
                </a:cubicBezTo>
                <a:cubicBezTo>
                  <a:pt x="206946" y="1008221"/>
                  <a:pt x="206946" y="1007269"/>
                  <a:pt x="206946" y="1007269"/>
                </a:cubicBezTo>
                <a:cubicBezTo>
                  <a:pt x="220281" y="990124"/>
                  <a:pt x="206946" y="973931"/>
                  <a:pt x="205041" y="957739"/>
                </a:cubicBezTo>
                <a:cubicBezTo>
                  <a:pt x="202184" y="933926"/>
                  <a:pt x="204089" y="911066"/>
                  <a:pt x="210756" y="888206"/>
                </a:cubicBezTo>
                <a:cubicBezTo>
                  <a:pt x="211709" y="883444"/>
                  <a:pt x="212661" y="878681"/>
                  <a:pt x="213614" y="873919"/>
                </a:cubicBezTo>
                <a:cubicBezTo>
                  <a:pt x="218376" y="856774"/>
                  <a:pt x="214566" y="840581"/>
                  <a:pt x="210756" y="824389"/>
                </a:cubicBezTo>
                <a:cubicBezTo>
                  <a:pt x="205041" y="798671"/>
                  <a:pt x="210756" y="774859"/>
                  <a:pt x="217424" y="751046"/>
                </a:cubicBezTo>
                <a:cubicBezTo>
                  <a:pt x="221234" y="736759"/>
                  <a:pt x="225044" y="722471"/>
                  <a:pt x="228854" y="707231"/>
                </a:cubicBezTo>
                <a:cubicBezTo>
                  <a:pt x="229806" y="705326"/>
                  <a:pt x="229806" y="702469"/>
                  <a:pt x="228854" y="700564"/>
                </a:cubicBezTo>
                <a:cubicBezTo>
                  <a:pt x="219329" y="682466"/>
                  <a:pt x="219329" y="662464"/>
                  <a:pt x="212661" y="643414"/>
                </a:cubicBezTo>
                <a:cubicBezTo>
                  <a:pt x="210756" y="638651"/>
                  <a:pt x="210756" y="633889"/>
                  <a:pt x="210756" y="629126"/>
                </a:cubicBezTo>
                <a:cubicBezTo>
                  <a:pt x="210756" y="603409"/>
                  <a:pt x="205041" y="577691"/>
                  <a:pt x="199326" y="551974"/>
                </a:cubicBezTo>
                <a:cubicBezTo>
                  <a:pt x="187896" y="503396"/>
                  <a:pt x="174561" y="454819"/>
                  <a:pt x="169799" y="405289"/>
                </a:cubicBezTo>
                <a:cubicBezTo>
                  <a:pt x="169799" y="402431"/>
                  <a:pt x="168846" y="398621"/>
                  <a:pt x="167894" y="398621"/>
                </a:cubicBezTo>
                <a:cubicBezTo>
                  <a:pt x="156464" y="394811"/>
                  <a:pt x="159321" y="384334"/>
                  <a:pt x="158369" y="375761"/>
                </a:cubicBezTo>
                <a:cubicBezTo>
                  <a:pt x="157416" y="365284"/>
                  <a:pt x="157416" y="354806"/>
                  <a:pt x="157416" y="345281"/>
                </a:cubicBezTo>
                <a:cubicBezTo>
                  <a:pt x="156464" y="331946"/>
                  <a:pt x="156464" y="320516"/>
                  <a:pt x="148844" y="308134"/>
                </a:cubicBezTo>
                <a:cubicBezTo>
                  <a:pt x="141224" y="296704"/>
                  <a:pt x="140271" y="281464"/>
                  <a:pt x="137414" y="267176"/>
                </a:cubicBezTo>
                <a:cubicBezTo>
                  <a:pt x="133604" y="251936"/>
                  <a:pt x="130746" y="235744"/>
                  <a:pt x="126936" y="220504"/>
                </a:cubicBezTo>
                <a:cubicBezTo>
                  <a:pt x="125984" y="213836"/>
                  <a:pt x="126936" y="208121"/>
                  <a:pt x="132651" y="205264"/>
                </a:cubicBezTo>
                <a:cubicBezTo>
                  <a:pt x="144081" y="199549"/>
                  <a:pt x="146939" y="190976"/>
                  <a:pt x="143129" y="179546"/>
                </a:cubicBezTo>
                <a:cubicBezTo>
                  <a:pt x="139319" y="169069"/>
                  <a:pt x="139319" y="157639"/>
                  <a:pt x="135509" y="147161"/>
                </a:cubicBezTo>
                <a:cubicBezTo>
                  <a:pt x="131699" y="134779"/>
                  <a:pt x="133604" y="123349"/>
                  <a:pt x="139319" y="111919"/>
                </a:cubicBezTo>
                <a:cubicBezTo>
                  <a:pt x="141224" y="107156"/>
                  <a:pt x="142176" y="104299"/>
                  <a:pt x="139319" y="100489"/>
                </a:cubicBezTo>
                <a:cubicBezTo>
                  <a:pt x="133604" y="90964"/>
                  <a:pt x="136461" y="82391"/>
                  <a:pt x="141224" y="71914"/>
                </a:cubicBezTo>
                <a:cubicBezTo>
                  <a:pt x="147891" y="58579"/>
                  <a:pt x="159321" y="50959"/>
                  <a:pt x="166941" y="40481"/>
                </a:cubicBezTo>
                <a:cubicBezTo>
                  <a:pt x="171704" y="33814"/>
                  <a:pt x="179324" y="33814"/>
                  <a:pt x="189801" y="37624"/>
                </a:cubicBezTo>
                <a:cubicBezTo>
                  <a:pt x="183134" y="26194"/>
                  <a:pt x="170751" y="18574"/>
                  <a:pt x="184086" y="7144"/>
                </a:cubicBezTo>
                <a:cubicBezTo>
                  <a:pt x="188849" y="7144"/>
                  <a:pt x="192659" y="7144"/>
                  <a:pt x="197421" y="7144"/>
                </a:cubicBezTo>
                <a:cubicBezTo>
                  <a:pt x="199326" y="10954"/>
                  <a:pt x="205041" y="9049"/>
                  <a:pt x="207899" y="11906"/>
                </a:cubicBezTo>
                <a:cubicBezTo>
                  <a:pt x="220281" y="20479"/>
                  <a:pt x="228854" y="30004"/>
                  <a:pt x="230759" y="46196"/>
                </a:cubicBezTo>
                <a:cubicBezTo>
                  <a:pt x="234569" y="73819"/>
                  <a:pt x="225996" y="97631"/>
                  <a:pt x="209804" y="118586"/>
                </a:cubicBezTo>
                <a:cubicBezTo>
                  <a:pt x="195516" y="138589"/>
                  <a:pt x="193611" y="158591"/>
                  <a:pt x="203136" y="180499"/>
                </a:cubicBezTo>
                <a:cubicBezTo>
                  <a:pt x="203136" y="181451"/>
                  <a:pt x="203136" y="182404"/>
                  <a:pt x="204089" y="182404"/>
                </a:cubicBezTo>
                <a:cubicBezTo>
                  <a:pt x="221234" y="190976"/>
                  <a:pt x="216471" y="209074"/>
                  <a:pt x="220281" y="222409"/>
                </a:cubicBezTo>
                <a:cubicBezTo>
                  <a:pt x="225996" y="242411"/>
                  <a:pt x="233616" y="262414"/>
                  <a:pt x="237426" y="283369"/>
                </a:cubicBezTo>
                <a:cubicBezTo>
                  <a:pt x="239331" y="295751"/>
                  <a:pt x="243141" y="297656"/>
                  <a:pt x="255524" y="294799"/>
                </a:cubicBezTo>
                <a:cubicBezTo>
                  <a:pt x="283146" y="290036"/>
                  <a:pt x="310769" y="291941"/>
                  <a:pt x="337439" y="297656"/>
                </a:cubicBezTo>
                <a:cubicBezTo>
                  <a:pt x="363156" y="303371"/>
                  <a:pt x="388874" y="302419"/>
                  <a:pt x="413639" y="313849"/>
                </a:cubicBezTo>
                <a:cubicBezTo>
                  <a:pt x="419354" y="316706"/>
                  <a:pt x="425069" y="310991"/>
                  <a:pt x="430784" y="308134"/>
                </a:cubicBezTo>
                <a:cubicBezTo>
                  <a:pt x="469836" y="287179"/>
                  <a:pt x="506031" y="258604"/>
                  <a:pt x="552704" y="251936"/>
                </a:cubicBezTo>
                <a:cubicBezTo>
                  <a:pt x="557466" y="250984"/>
                  <a:pt x="561276" y="249079"/>
                  <a:pt x="566039" y="247174"/>
                </a:cubicBezTo>
                <a:cubicBezTo>
                  <a:pt x="572706" y="245269"/>
                  <a:pt x="580326" y="239554"/>
                  <a:pt x="585089" y="251936"/>
                </a:cubicBezTo>
                <a:cubicBezTo>
                  <a:pt x="586041" y="253841"/>
                  <a:pt x="590804" y="254794"/>
                  <a:pt x="593661" y="255746"/>
                </a:cubicBezTo>
                <a:cubicBezTo>
                  <a:pt x="598424" y="257651"/>
                  <a:pt x="603186" y="258604"/>
                  <a:pt x="607949" y="260509"/>
                </a:cubicBezTo>
                <a:cubicBezTo>
                  <a:pt x="611759" y="262414"/>
                  <a:pt x="613664" y="265271"/>
                  <a:pt x="612711" y="269081"/>
                </a:cubicBezTo>
                <a:cubicBezTo>
                  <a:pt x="611759" y="273844"/>
                  <a:pt x="607949" y="271939"/>
                  <a:pt x="605091" y="272891"/>
                </a:cubicBezTo>
                <a:cubicBezTo>
                  <a:pt x="596519" y="272891"/>
                  <a:pt x="588899" y="272891"/>
                  <a:pt x="580326" y="275749"/>
                </a:cubicBezTo>
                <a:cubicBezTo>
                  <a:pt x="584136" y="276701"/>
                  <a:pt x="587946" y="277654"/>
                  <a:pt x="592709" y="278606"/>
                </a:cubicBezTo>
                <a:cubicBezTo>
                  <a:pt x="586041" y="285274"/>
                  <a:pt x="577469" y="280511"/>
                  <a:pt x="571754" y="283369"/>
                </a:cubicBezTo>
                <a:cubicBezTo>
                  <a:pt x="572706" y="287179"/>
                  <a:pt x="576516" y="286226"/>
                  <a:pt x="579374" y="288131"/>
                </a:cubicBezTo>
                <a:cubicBezTo>
                  <a:pt x="604139" y="297656"/>
                  <a:pt x="628904" y="309086"/>
                  <a:pt x="648906" y="326231"/>
                </a:cubicBezTo>
                <a:cubicBezTo>
                  <a:pt x="653669" y="330041"/>
                  <a:pt x="658431" y="335756"/>
                  <a:pt x="659384" y="342424"/>
                </a:cubicBezTo>
                <a:cubicBezTo>
                  <a:pt x="660336" y="345281"/>
                  <a:pt x="661289" y="348139"/>
                  <a:pt x="664146" y="349091"/>
                </a:cubicBezTo>
                <a:cubicBezTo>
                  <a:pt x="680339" y="356711"/>
                  <a:pt x="686054" y="371951"/>
                  <a:pt x="689864" y="388144"/>
                </a:cubicBezTo>
                <a:cubicBezTo>
                  <a:pt x="691769" y="397669"/>
                  <a:pt x="695579" y="406241"/>
                  <a:pt x="701294" y="414814"/>
                </a:cubicBezTo>
                <a:cubicBezTo>
                  <a:pt x="705104" y="420529"/>
                  <a:pt x="707961" y="427196"/>
                  <a:pt x="709866" y="433864"/>
                </a:cubicBezTo>
                <a:cubicBezTo>
                  <a:pt x="710819" y="436721"/>
                  <a:pt x="711771" y="440531"/>
                  <a:pt x="708914" y="443389"/>
                </a:cubicBezTo>
                <a:cubicBezTo>
                  <a:pt x="705104" y="446246"/>
                  <a:pt x="702246" y="443389"/>
                  <a:pt x="699389" y="441484"/>
                </a:cubicBezTo>
                <a:cubicBezTo>
                  <a:pt x="697484" y="440531"/>
                  <a:pt x="695579" y="438626"/>
                  <a:pt x="692721" y="436721"/>
                </a:cubicBezTo>
                <a:cubicBezTo>
                  <a:pt x="694626" y="445294"/>
                  <a:pt x="695579" y="451961"/>
                  <a:pt x="696531" y="457676"/>
                </a:cubicBezTo>
                <a:cubicBezTo>
                  <a:pt x="696531" y="459581"/>
                  <a:pt x="697484" y="461486"/>
                  <a:pt x="696531" y="462439"/>
                </a:cubicBezTo>
                <a:cubicBezTo>
                  <a:pt x="694626" y="464344"/>
                  <a:pt x="692721" y="462439"/>
                  <a:pt x="690816" y="460534"/>
                </a:cubicBezTo>
                <a:cubicBezTo>
                  <a:pt x="687006" y="457676"/>
                  <a:pt x="685101" y="454819"/>
                  <a:pt x="682244" y="451009"/>
                </a:cubicBezTo>
                <a:cubicBezTo>
                  <a:pt x="673671" y="437674"/>
                  <a:pt x="663194" y="425291"/>
                  <a:pt x="647954" y="418624"/>
                </a:cubicBezTo>
                <a:cubicBezTo>
                  <a:pt x="643191" y="416719"/>
                  <a:pt x="638429" y="411956"/>
                  <a:pt x="635571" y="420529"/>
                </a:cubicBezTo>
                <a:cubicBezTo>
                  <a:pt x="633666" y="427196"/>
                  <a:pt x="627951" y="433864"/>
                  <a:pt x="636524" y="439579"/>
                </a:cubicBezTo>
                <a:cubicBezTo>
                  <a:pt x="657479" y="454819"/>
                  <a:pt x="677481" y="470059"/>
                  <a:pt x="690816" y="492919"/>
                </a:cubicBezTo>
                <a:cubicBezTo>
                  <a:pt x="691769" y="493871"/>
                  <a:pt x="692721" y="494824"/>
                  <a:pt x="692721" y="495776"/>
                </a:cubicBezTo>
                <a:cubicBezTo>
                  <a:pt x="693674" y="499586"/>
                  <a:pt x="698436" y="503396"/>
                  <a:pt x="694626" y="506254"/>
                </a:cubicBezTo>
                <a:cubicBezTo>
                  <a:pt x="690816" y="510064"/>
                  <a:pt x="687006" y="505301"/>
                  <a:pt x="684149" y="503396"/>
                </a:cubicBezTo>
                <a:cubicBezTo>
                  <a:pt x="675576" y="497681"/>
                  <a:pt x="669861" y="488156"/>
                  <a:pt x="658431" y="482441"/>
                </a:cubicBezTo>
                <a:cubicBezTo>
                  <a:pt x="660336" y="490061"/>
                  <a:pt x="663194" y="496729"/>
                  <a:pt x="657479" y="502444"/>
                </a:cubicBezTo>
                <a:cubicBezTo>
                  <a:pt x="655574" y="504349"/>
                  <a:pt x="656526" y="506254"/>
                  <a:pt x="657479" y="508159"/>
                </a:cubicBezTo>
                <a:cubicBezTo>
                  <a:pt x="663194" y="516731"/>
                  <a:pt x="662241" y="528161"/>
                  <a:pt x="664146" y="537686"/>
                </a:cubicBezTo>
                <a:cubicBezTo>
                  <a:pt x="667004" y="551974"/>
                  <a:pt x="656526" y="559594"/>
                  <a:pt x="648906" y="568166"/>
                </a:cubicBezTo>
                <a:cubicBezTo>
                  <a:pt x="645096" y="571976"/>
                  <a:pt x="643191" y="568166"/>
                  <a:pt x="641286" y="565309"/>
                </a:cubicBezTo>
                <a:cubicBezTo>
                  <a:pt x="639381" y="561499"/>
                  <a:pt x="639381" y="557689"/>
                  <a:pt x="637476" y="551974"/>
                </a:cubicBezTo>
                <a:cubicBezTo>
                  <a:pt x="630809" y="561499"/>
                  <a:pt x="633666" y="570071"/>
                  <a:pt x="632714" y="578644"/>
                </a:cubicBezTo>
                <a:cubicBezTo>
                  <a:pt x="631761" y="585311"/>
                  <a:pt x="629856" y="589121"/>
                  <a:pt x="623189" y="583406"/>
                </a:cubicBezTo>
                <a:cubicBezTo>
                  <a:pt x="619379" y="576739"/>
                  <a:pt x="620331" y="569119"/>
                  <a:pt x="618426" y="562451"/>
                </a:cubicBezTo>
                <a:cubicBezTo>
                  <a:pt x="617474" y="560546"/>
                  <a:pt x="617474" y="558641"/>
                  <a:pt x="617474" y="556736"/>
                </a:cubicBezTo>
                <a:cubicBezTo>
                  <a:pt x="617474" y="556736"/>
                  <a:pt x="617474" y="555784"/>
                  <a:pt x="617474" y="556736"/>
                </a:cubicBezTo>
                <a:cubicBezTo>
                  <a:pt x="617474" y="557689"/>
                  <a:pt x="617474" y="557689"/>
                  <a:pt x="618426" y="558641"/>
                </a:cubicBezTo>
                <a:cubicBezTo>
                  <a:pt x="618426" y="561499"/>
                  <a:pt x="619379" y="563404"/>
                  <a:pt x="619379" y="566261"/>
                </a:cubicBezTo>
                <a:cubicBezTo>
                  <a:pt x="618426" y="573881"/>
                  <a:pt x="621284" y="579596"/>
                  <a:pt x="620331" y="585311"/>
                </a:cubicBezTo>
                <a:close/>
              </a:path>
            </a:pathLst>
          </a:custGeom>
          <a:solidFill>
            <a:srgbClr val="80775E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Ubuntu" panose="020B0504030602030204" pitchFamily="34" charset="0"/>
            </a:endParaRPr>
          </a:p>
        </p:txBody>
      </p:sp>
      <p:pic>
        <p:nvPicPr>
          <p:cNvPr id="56" name="Picture 55" descr="A picture containing weapon&#10;&#10;Description automatically generated">
            <a:extLst>
              <a:ext uri="{FF2B5EF4-FFF2-40B4-BE49-F238E27FC236}">
                <a16:creationId xmlns:a16="http://schemas.microsoft.com/office/drawing/2014/main" id="{B104EEFC-9870-3E4F-BCB7-7EF9DC4FE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156" y="5483580"/>
            <a:ext cx="863600" cy="787400"/>
          </a:xfrm>
          <a:prstGeom prst="rect">
            <a:avLst/>
          </a:prstGeom>
        </p:spPr>
      </p:pic>
      <p:pic>
        <p:nvPicPr>
          <p:cNvPr id="58" name="Picture 5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6C1DDF9-B45C-5A42-A39D-E8DABF856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641" y="2122495"/>
            <a:ext cx="6858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44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ADADC0-2D99-DF4B-8233-3BEB86457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528" y="6066428"/>
            <a:ext cx="832486" cy="2445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7F7008-B95C-E74D-94E4-601C155BF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956" y="5973899"/>
            <a:ext cx="832486" cy="236601"/>
          </a:xfrm>
          <a:prstGeom prst="rect">
            <a:avLst/>
          </a:prstGeom>
        </p:spPr>
      </p:pic>
      <mc:AlternateContent xmlns:mc="http://schemas.openxmlformats.org/markup-compatibility/2006">
        <mc:Choice xmlns:cx1="http://schemas.microsoft.com/office/drawing/2015/9/8/chartex" xmlns="" Requires="cx1">
          <p:graphicFrame>
            <p:nvGraphicFramePr>
              <p:cNvPr id="8" name="Chart 21">
                <a:extLst>
                  <a:ext uri="{FF2B5EF4-FFF2-40B4-BE49-F238E27FC236}">
                    <a16:creationId xmlns:a16="http://schemas.microsoft.com/office/drawing/2014/main" id="{FC6F5AFC-80E7-F44D-ACA3-90F53371704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099498404"/>
                  </p:ext>
                </p:extLst>
              </p:nvPr>
            </p:nvGraphicFramePr>
            <p:xfrm>
              <a:off x="6484488" y="1542824"/>
              <a:ext cx="7600949" cy="510063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8" name="Chart 21">
                <a:extLst>
                  <a:ext uri="{FF2B5EF4-FFF2-40B4-BE49-F238E27FC236}">
                    <a16:creationId xmlns:a16="http://schemas.microsoft.com/office/drawing/2014/main" id="{FC6F5AFC-80E7-F44D-ACA3-90F53371704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84488" y="1542824"/>
                <a:ext cx="7600949" cy="5100637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654BBF8E-CBFA-7643-AAF5-9EDB46865F57}"/>
              </a:ext>
            </a:extLst>
          </p:cNvPr>
          <p:cNvGrpSpPr/>
          <p:nvPr/>
        </p:nvGrpSpPr>
        <p:grpSpPr>
          <a:xfrm>
            <a:off x="5315121" y="4118797"/>
            <a:ext cx="1952636" cy="1951635"/>
            <a:chOff x="4574848" y="1897856"/>
            <a:chExt cx="3028217" cy="3026664"/>
          </a:xfrm>
        </p:grpSpPr>
        <p:sp>
          <p:nvSpPr>
            <p:cNvPr id="10" name="Freeform: Shape 88">
              <a:extLst>
                <a:ext uri="{FF2B5EF4-FFF2-40B4-BE49-F238E27FC236}">
                  <a16:creationId xmlns:a16="http://schemas.microsoft.com/office/drawing/2014/main" id="{18BE3F56-67BC-0746-9E12-BCD36A889111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rgbClr val="FFD96E"/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>
                <a:latin typeface="Ubuntu" panose="020B0504030602030204" pitchFamily="34" charset="0"/>
              </a:endParaRPr>
            </a:p>
          </p:txBody>
        </p:sp>
        <p:sp>
          <p:nvSpPr>
            <p:cNvPr id="12" name="Freeform: Shape 89">
              <a:extLst>
                <a:ext uri="{FF2B5EF4-FFF2-40B4-BE49-F238E27FC236}">
                  <a16:creationId xmlns:a16="http://schemas.microsoft.com/office/drawing/2014/main" id="{B0753F18-3D6A-7947-80BF-458F0CF3FC87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rgbClr val="806D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Ubuntu" panose="020B050403060203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858D931-2292-8C43-B5BB-E9783FDBEDF6}"/>
              </a:ext>
            </a:extLst>
          </p:cNvPr>
          <p:cNvGrpSpPr/>
          <p:nvPr/>
        </p:nvGrpSpPr>
        <p:grpSpPr>
          <a:xfrm>
            <a:off x="4626872" y="1733806"/>
            <a:ext cx="1376272" cy="1646389"/>
            <a:chOff x="4200129" y="1047775"/>
            <a:chExt cx="1554866" cy="1860035"/>
          </a:xfrm>
        </p:grpSpPr>
        <p:sp>
          <p:nvSpPr>
            <p:cNvPr id="18" name="Freeform: Shape 95">
              <a:extLst>
                <a:ext uri="{FF2B5EF4-FFF2-40B4-BE49-F238E27FC236}">
                  <a16:creationId xmlns:a16="http://schemas.microsoft.com/office/drawing/2014/main" id="{8CA55346-ADF1-D742-825E-52E5AD09BFC9}"/>
                </a:ext>
              </a:extLst>
            </p:cNvPr>
            <p:cNvSpPr/>
            <p:nvPr/>
          </p:nvSpPr>
          <p:spPr>
            <a:xfrm>
              <a:off x="4251869" y="1221592"/>
              <a:ext cx="875470" cy="1248812"/>
            </a:xfrm>
            <a:custGeom>
              <a:avLst/>
              <a:gdLst>
                <a:gd name="connsiteX0" fmla="*/ 547260 w 875470"/>
                <a:gd name="connsiteY0" fmla="*/ 1064634 h 1248812"/>
                <a:gd name="connsiteX1" fmla="*/ 500738 w 875470"/>
                <a:gd name="connsiteY1" fmla="*/ 963916 h 1248812"/>
                <a:gd name="connsiteX2" fmla="*/ 480595 w 875470"/>
                <a:gd name="connsiteY2" fmla="*/ 948089 h 1248812"/>
                <a:gd name="connsiteX3" fmla="*/ 310333 w 875470"/>
                <a:gd name="connsiteY3" fmla="*/ 889576 h 1248812"/>
                <a:gd name="connsiteX4" fmla="*/ 177001 w 875470"/>
                <a:gd name="connsiteY4" fmla="*/ 754326 h 1248812"/>
                <a:gd name="connsiteX5" fmla="*/ 117529 w 875470"/>
                <a:gd name="connsiteY5" fmla="*/ 709722 h 1248812"/>
                <a:gd name="connsiteX6" fmla="*/ 24 w 875470"/>
                <a:gd name="connsiteY6" fmla="*/ 546654 h 1248812"/>
                <a:gd name="connsiteX7" fmla="*/ 10576 w 875470"/>
                <a:gd name="connsiteY7" fmla="*/ 495815 h 1248812"/>
                <a:gd name="connsiteX8" fmla="*/ 74364 w 875470"/>
                <a:gd name="connsiteY8" fmla="*/ 489101 h 1248812"/>
                <a:gd name="connsiteX9" fmla="*/ 115131 w 875470"/>
                <a:gd name="connsiteY9" fmla="*/ 560083 h 1248812"/>
                <a:gd name="connsiteX10" fmla="*/ 118009 w 875470"/>
                <a:gd name="connsiteY10" fmla="*/ 565839 h 1248812"/>
                <a:gd name="connsiteX11" fmla="*/ 116570 w 875470"/>
                <a:gd name="connsiteY11" fmla="*/ 563920 h 1248812"/>
                <a:gd name="connsiteX12" fmla="*/ 58537 w 875470"/>
                <a:gd name="connsiteY12" fmla="*/ 401812 h 1248812"/>
                <a:gd name="connsiteX13" fmla="*/ 94028 w 875470"/>
                <a:gd name="connsiteY13" fmla="*/ 328431 h 1248812"/>
                <a:gd name="connsiteX14" fmla="*/ 283475 w 875470"/>
                <a:gd name="connsiteY14" fmla="*/ 239223 h 1248812"/>
                <a:gd name="connsiteX15" fmla="*/ 419205 w 875470"/>
                <a:gd name="connsiteY15" fmla="*/ 102055 h 1248812"/>
                <a:gd name="connsiteX16" fmla="*/ 451338 w 875470"/>
                <a:gd name="connsiteY16" fmla="*/ 32991 h 1248812"/>
                <a:gd name="connsiteX17" fmla="*/ 499299 w 875470"/>
                <a:gd name="connsiteY17" fmla="*/ 2296 h 1248812"/>
                <a:gd name="connsiteX18" fmla="*/ 606732 w 875470"/>
                <a:gd name="connsiteY18" fmla="*/ 73278 h 1248812"/>
                <a:gd name="connsiteX19" fmla="*/ 699777 w 875470"/>
                <a:gd name="connsiteY19" fmla="*/ 237305 h 1248812"/>
                <a:gd name="connsiteX20" fmla="*/ 705532 w 875470"/>
                <a:gd name="connsiteY20" fmla="*/ 259367 h 1248812"/>
                <a:gd name="connsiteX21" fmla="*/ 710808 w 875470"/>
                <a:gd name="connsiteY21" fmla="*/ 193181 h 1248812"/>
                <a:gd name="connsiteX22" fmla="*/ 763085 w 875470"/>
                <a:gd name="connsiteY22" fmla="*/ 169680 h 1248812"/>
                <a:gd name="connsiteX23" fmla="*/ 872916 w 875470"/>
                <a:gd name="connsiteY23" fmla="*/ 293899 h 1248812"/>
                <a:gd name="connsiteX24" fmla="*/ 837425 w 875470"/>
                <a:gd name="connsiteY24" fmla="*/ 441619 h 1248812"/>
                <a:gd name="connsiteX25" fmla="*/ 838384 w 875470"/>
                <a:gd name="connsiteY25" fmla="*/ 513081 h 1248812"/>
                <a:gd name="connsiteX26" fmla="*/ 837425 w 875470"/>
                <a:gd name="connsiteY26" fmla="*/ 655046 h 1248812"/>
                <a:gd name="connsiteX27" fmla="*/ 769321 w 875470"/>
                <a:gd name="connsiteY27" fmla="*/ 816196 h 1248812"/>
                <a:gd name="connsiteX28" fmla="*/ 770759 w 875470"/>
                <a:gd name="connsiteY28" fmla="*/ 843054 h 1248812"/>
                <a:gd name="connsiteX29" fmla="*/ 814884 w 875470"/>
                <a:gd name="connsiteY29" fmla="*/ 947129 h 1248812"/>
                <a:gd name="connsiteX30" fmla="*/ 820639 w 875470"/>
                <a:gd name="connsiteY30" fmla="*/ 1024347 h 1248812"/>
                <a:gd name="connsiteX31" fmla="*/ 802414 w 875470"/>
                <a:gd name="connsiteY31" fmla="*/ 1214273 h 1248812"/>
                <a:gd name="connsiteX32" fmla="*/ 765004 w 875470"/>
                <a:gd name="connsiteY32" fmla="*/ 1243529 h 1248812"/>
                <a:gd name="connsiteX33" fmla="*/ 695940 w 875470"/>
                <a:gd name="connsiteY33" fmla="*/ 1193170 h 1248812"/>
                <a:gd name="connsiteX34" fmla="*/ 643183 w 875470"/>
                <a:gd name="connsiteY34" fmla="*/ 1152883 h 1248812"/>
                <a:gd name="connsiteX35" fmla="*/ 569323 w 875470"/>
                <a:gd name="connsiteY35" fmla="*/ 1100605 h 1248812"/>
                <a:gd name="connsiteX36" fmla="*/ 547260 w 875470"/>
                <a:gd name="connsiteY36" fmla="*/ 1064634 h 124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75470" h="1248812">
                  <a:moveTo>
                    <a:pt x="547260" y="1064634"/>
                  </a:moveTo>
                  <a:cubicBezTo>
                    <a:pt x="531433" y="1031061"/>
                    <a:pt x="515127" y="997968"/>
                    <a:pt x="500738" y="963916"/>
                  </a:cubicBezTo>
                  <a:cubicBezTo>
                    <a:pt x="496422" y="953364"/>
                    <a:pt x="491626" y="949048"/>
                    <a:pt x="480595" y="948089"/>
                  </a:cubicBezTo>
                  <a:cubicBezTo>
                    <a:pt x="418245" y="944731"/>
                    <a:pt x="361651" y="924108"/>
                    <a:pt x="310333" y="889576"/>
                  </a:cubicBezTo>
                  <a:cubicBezTo>
                    <a:pt x="257096" y="853605"/>
                    <a:pt x="212492" y="807563"/>
                    <a:pt x="177001" y="754326"/>
                  </a:cubicBezTo>
                  <a:cubicBezTo>
                    <a:pt x="161653" y="730825"/>
                    <a:pt x="143428" y="718355"/>
                    <a:pt x="117529" y="709722"/>
                  </a:cubicBezTo>
                  <a:cubicBezTo>
                    <a:pt x="50863" y="687660"/>
                    <a:pt x="1463" y="616677"/>
                    <a:pt x="24" y="546654"/>
                  </a:cubicBezTo>
                  <a:cubicBezTo>
                    <a:pt x="-455" y="528429"/>
                    <a:pt x="6259" y="512602"/>
                    <a:pt x="10576" y="495815"/>
                  </a:cubicBezTo>
                  <a:cubicBezTo>
                    <a:pt x="28321" y="473274"/>
                    <a:pt x="53261" y="470396"/>
                    <a:pt x="74364" y="489101"/>
                  </a:cubicBezTo>
                  <a:cubicBezTo>
                    <a:pt x="97385" y="509244"/>
                    <a:pt x="109855" y="536103"/>
                    <a:pt x="115131" y="560083"/>
                  </a:cubicBezTo>
                  <a:cubicBezTo>
                    <a:pt x="118009" y="568716"/>
                    <a:pt x="120407" y="564400"/>
                    <a:pt x="118009" y="565839"/>
                  </a:cubicBezTo>
                  <a:cubicBezTo>
                    <a:pt x="117529" y="565839"/>
                    <a:pt x="117049" y="565359"/>
                    <a:pt x="116570" y="563920"/>
                  </a:cubicBezTo>
                  <a:cubicBezTo>
                    <a:pt x="99304" y="509244"/>
                    <a:pt x="82518" y="454089"/>
                    <a:pt x="58537" y="401812"/>
                  </a:cubicBezTo>
                  <a:cubicBezTo>
                    <a:pt x="40312" y="362004"/>
                    <a:pt x="51343" y="339462"/>
                    <a:pt x="94028" y="328431"/>
                  </a:cubicBezTo>
                  <a:cubicBezTo>
                    <a:pt x="163092" y="310686"/>
                    <a:pt x="225921" y="280950"/>
                    <a:pt x="283475" y="239223"/>
                  </a:cubicBezTo>
                  <a:cubicBezTo>
                    <a:pt x="336232" y="201334"/>
                    <a:pt x="382754" y="156251"/>
                    <a:pt x="419205" y="102055"/>
                  </a:cubicBezTo>
                  <a:cubicBezTo>
                    <a:pt x="433593" y="80952"/>
                    <a:pt x="445103" y="57931"/>
                    <a:pt x="451338" y="32991"/>
                  </a:cubicBezTo>
                  <a:cubicBezTo>
                    <a:pt x="459012" y="1336"/>
                    <a:pt x="466686" y="-3939"/>
                    <a:pt x="499299" y="2296"/>
                  </a:cubicBezTo>
                  <a:cubicBezTo>
                    <a:pt x="544862" y="10929"/>
                    <a:pt x="578915" y="37787"/>
                    <a:pt x="606732" y="73278"/>
                  </a:cubicBezTo>
                  <a:cubicBezTo>
                    <a:pt x="646060" y="123158"/>
                    <a:pt x="675796" y="178793"/>
                    <a:pt x="699777" y="237305"/>
                  </a:cubicBezTo>
                  <a:cubicBezTo>
                    <a:pt x="703614" y="246418"/>
                    <a:pt x="705053" y="255530"/>
                    <a:pt x="705532" y="259367"/>
                  </a:cubicBezTo>
                  <a:cubicBezTo>
                    <a:pt x="700736" y="240183"/>
                    <a:pt x="699777" y="216202"/>
                    <a:pt x="710808" y="193181"/>
                  </a:cubicBezTo>
                  <a:cubicBezTo>
                    <a:pt x="721839" y="170159"/>
                    <a:pt x="739105" y="162486"/>
                    <a:pt x="763085" y="169680"/>
                  </a:cubicBezTo>
                  <a:cubicBezTo>
                    <a:pt x="816322" y="182150"/>
                    <a:pt x="865243" y="237785"/>
                    <a:pt x="872916" y="293899"/>
                  </a:cubicBezTo>
                  <a:cubicBezTo>
                    <a:pt x="879631" y="347616"/>
                    <a:pt x="874835" y="397016"/>
                    <a:pt x="837425" y="441619"/>
                  </a:cubicBezTo>
                  <a:cubicBezTo>
                    <a:pt x="821119" y="460804"/>
                    <a:pt x="835027" y="489580"/>
                    <a:pt x="838384" y="513081"/>
                  </a:cubicBezTo>
                  <a:cubicBezTo>
                    <a:pt x="845099" y="560563"/>
                    <a:pt x="844619" y="607085"/>
                    <a:pt x="837425" y="655046"/>
                  </a:cubicBezTo>
                  <a:cubicBezTo>
                    <a:pt x="828792" y="715477"/>
                    <a:pt x="805771" y="768234"/>
                    <a:pt x="769321" y="816196"/>
                  </a:cubicBezTo>
                  <a:cubicBezTo>
                    <a:pt x="763565" y="823869"/>
                    <a:pt x="766443" y="833941"/>
                    <a:pt x="770759" y="843054"/>
                  </a:cubicBezTo>
                  <a:cubicBezTo>
                    <a:pt x="786586" y="877106"/>
                    <a:pt x="803373" y="911159"/>
                    <a:pt x="814884" y="947129"/>
                  </a:cubicBezTo>
                  <a:cubicBezTo>
                    <a:pt x="829751" y="972069"/>
                    <a:pt x="823996" y="998448"/>
                    <a:pt x="820639" y="1024347"/>
                  </a:cubicBezTo>
                  <a:cubicBezTo>
                    <a:pt x="812006" y="1087176"/>
                    <a:pt x="801454" y="1150005"/>
                    <a:pt x="802414" y="1214273"/>
                  </a:cubicBezTo>
                  <a:cubicBezTo>
                    <a:pt x="799056" y="1248805"/>
                    <a:pt x="790903" y="1255040"/>
                    <a:pt x="765004" y="1243529"/>
                  </a:cubicBezTo>
                  <a:cubicBezTo>
                    <a:pt x="741503" y="1227222"/>
                    <a:pt x="721839" y="1206599"/>
                    <a:pt x="695940" y="1193170"/>
                  </a:cubicBezTo>
                  <a:cubicBezTo>
                    <a:pt x="676755" y="1183098"/>
                    <a:pt x="660928" y="1165832"/>
                    <a:pt x="643183" y="1152883"/>
                  </a:cubicBezTo>
                  <a:cubicBezTo>
                    <a:pt x="618723" y="1135137"/>
                    <a:pt x="596181" y="1114993"/>
                    <a:pt x="569323" y="1100605"/>
                  </a:cubicBezTo>
                  <a:cubicBezTo>
                    <a:pt x="555894" y="1094370"/>
                    <a:pt x="552057" y="1079023"/>
                    <a:pt x="547260" y="10646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19" name="Freeform: Shape 96">
              <a:extLst>
                <a:ext uri="{FF2B5EF4-FFF2-40B4-BE49-F238E27FC236}">
                  <a16:creationId xmlns:a16="http://schemas.microsoft.com/office/drawing/2014/main" id="{38C03BC6-BEC2-B242-A80E-E642F09466C7}"/>
                </a:ext>
              </a:extLst>
            </p:cNvPr>
            <p:cNvSpPr/>
            <p:nvPr/>
          </p:nvSpPr>
          <p:spPr>
            <a:xfrm>
              <a:off x="4200129" y="1047775"/>
              <a:ext cx="816587" cy="753565"/>
            </a:xfrm>
            <a:custGeom>
              <a:avLst/>
              <a:gdLst>
                <a:gd name="connsiteX0" fmla="*/ 815306 w 816587"/>
                <a:gd name="connsiteY0" fmla="*/ 344457 h 753565"/>
                <a:gd name="connsiteX1" fmla="*/ 762548 w 816587"/>
                <a:gd name="connsiteY1" fmla="*/ 393857 h 753565"/>
                <a:gd name="connsiteX2" fmla="*/ 765906 w 816587"/>
                <a:gd name="connsiteY2" fmla="*/ 453808 h 753565"/>
                <a:gd name="connsiteX3" fmla="*/ 751997 w 816587"/>
                <a:gd name="connsiteY3" fmla="*/ 428389 h 753565"/>
                <a:gd name="connsiteX4" fmla="*/ 626339 w 816587"/>
                <a:gd name="connsiteY4" fmla="*/ 223595 h 753565"/>
                <a:gd name="connsiteX5" fmla="*/ 532815 w 816587"/>
                <a:gd name="connsiteY5" fmla="*/ 180430 h 753565"/>
                <a:gd name="connsiteX6" fmla="*/ 515549 w 816587"/>
                <a:gd name="connsiteY6" fmla="*/ 191461 h 753565"/>
                <a:gd name="connsiteX7" fmla="*/ 382696 w 816587"/>
                <a:gd name="connsiteY7" fmla="*/ 385224 h 753565"/>
                <a:gd name="connsiteX8" fmla="*/ 145289 w 816587"/>
                <a:gd name="connsiteY8" fmla="*/ 508963 h 753565"/>
                <a:gd name="connsiteX9" fmla="*/ 116033 w 816587"/>
                <a:gd name="connsiteY9" fmla="*/ 568915 h 753565"/>
                <a:gd name="connsiteX10" fmla="*/ 175984 w 816587"/>
                <a:gd name="connsiteY10" fmla="*/ 743014 h 753565"/>
                <a:gd name="connsiteX11" fmla="*/ 173106 w 816587"/>
                <a:gd name="connsiteY11" fmla="*/ 753565 h 753565"/>
                <a:gd name="connsiteX12" fmla="*/ 154402 w 816587"/>
                <a:gd name="connsiteY12" fmla="*/ 715196 h 753565"/>
                <a:gd name="connsiteX13" fmla="*/ 131380 w 816587"/>
                <a:gd name="connsiteY13" fmla="*/ 676348 h 753565"/>
                <a:gd name="connsiteX14" fmla="*/ 62796 w 816587"/>
                <a:gd name="connsiteY14" fmla="*/ 669154 h 753565"/>
                <a:gd name="connsiteX15" fmla="*/ 926 w 816587"/>
                <a:gd name="connsiteY15" fmla="*/ 445655 h 753565"/>
                <a:gd name="connsiteX16" fmla="*/ 226823 w 816587"/>
                <a:gd name="connsiteY16" fmla="*/ 58129 h 753565"/>
                <a:gd name="connsiteX17" fmla="*/ 439290 w 816587"/>
                <a:gd name="connsiteY17" fmla="*/ 96 h 753565"/>
                <a:gd name="connsiteX18" fmla="*/ 732333 w 816587"/>
                <a:gd name="connsiteY18" fmla="*/ 161725 h 753565"/>
                <a:gd name="connsiteX19" fmla="*/ 816265 w 816587"/>
                <a:gd name="connsiteY19" fmla="*/ 337742 h 753565"/>
                <a:gd name="connsiteX20" fmla="*/ 815306 w 816587"/>
                <a:gd name="connsiteY20" fmla="*/ 344457 h 75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16587" h="753565">
                  <a:moveTo>
                    <a:pt x="815306" y="344457"/>
                  </a:moveTo>
                  <a:cubicBezTo>
                    <a:pt x="780294" y="346855"/>
                    <a:pt x="766865" y="359325"/>
                    <a:pt x="762548" y="393857"/>
                  </a:cubicBezTo>
                  <a:cubicBezTo>
                    <a:pt x="760150" y="413041"/>
                    <a:pt x="762069" y="432226"/>
                    <a:pt x="765906" y="453808"/>
                  </a:cubicBezTo>
                  <a:cubicBezTo>
                    <a:pt x="756793" y="445655"/>
                    <a:pt x="755354" y="436542"/>
                    <a:pt x="751997" y="428389"/>
                  </a:cubicBezTo>
                  <a:cubicBezTo>
                    <a:pt x="720343" y="354049"/>
                    <a:pt x="686290" y="280669"/>
                    <a:pt x="626339" y="223595"/>
                  </a:cubicBezTo>
                  <a:cubicBezTo>
                    <a:pt x="600440" y="198655"/>
                    <a:pt x="570224" y="181869"/>
                    <a:pt x="532815" y="180430"/>
                  </a:cubicBezTo>
                  <a:cubicBezTo>
                    <a:pt x="524182" y="180430"/>
                    <a:pt x="517467" y="180430"/>
                    <a:pt x="515549" y="191461"/>
                  </a:cubicBezTo>
                  <a:cubicBezTo>
                    <a:pt x="498283" y="274434"/>
                    <a:pt x="444087" y="332467"/>
                    <a:pt x="382696" y="385224"/>
                  </a:cubicBezTo>
                  <a:cubicBezTo>
                    <a:pt x="313632" y="445175"/>
                    <a:pt x="235456" y="488340"/>
                    <a:pt x="145289" y="508963"/>
                  </a:cubicBezTo>
                  <a:cubicBezTo>
                    <a:pt x="109798" y="517117"/>
                    <a:pt x="100685" y="535822"/>
                    <a:pt x="116033" y="568915"/>
                  </a:cubicBezTo>
                  <a:cubicBezTo>
                    <a:pt x="141932" y="625029"/>
                    <a:pt x="161596" y="683062"/>
                    <a:pt x="175984" y="743014"/>
                  </a:cubicBezTo>
                  <a:cubicBezTo>
                    <a:pt x="176464" y="745891"/>
                    <a:pt x="176464" y="749249"/>
                    <a:pt x="173106" y="753565"/>
                  </a:cubicBezTo>
                  <a:cubicBezTo>
                    <a:pt x="166871" y="740616"/>
                    <a:pt x="161116" y="727666"/>
                    <a:pt x="154402" y="715196"/>
                  </a:cubicBezTo>
                  <a:cubicBezTo>
                    <a:pt x="147207" y="701767"/>
                    <a:pt x="140493" y="688338"/>
                    <a:pt x="131380" y="676348"/>
                  </a:cubicBezTo>
                  <a:cubicBezTo>
                    <a:pt x="112196" y="651408"/>
                    <a:pt x="102124" y="650928"/>
                    <a:pt x="62796" y="669154"/>
                  </a:cubicBezTo>
                  <a:cubicBezTo>
                    <a:pt x="28264" y="598171"/>
                    <a:pt x="6202" y="525270"/>
                    <a:pt x="926" y="445655"/>
                  </a:cubicBezTo>
                  <a:cubicBezTo>
                    <a:pt x="-10105" y="282107"/>
                    <a:pt x="78143" y="127673"/>
                    <a:pt x="226823" y="58129"/>
                  </a:cubicBezTo>
                  <a:cubicBezTo>
                    <a:pt x="294448" y="26954"/>
                    <a:pt x="363512" y="2015"/>
                    <a:pt x="439290" y="96"/>
                  </a:cubicBezTo>
                  <a:cubicBezTo>
                    <a:pt x="568306" y="-2781"/>
                    <a:pt x="661830" y="59088"/>
                    <a:pt x="732333" y="161725"/>
                  </a:cubicBezTo>
                  <a:cubicBezTo>
                    <a:pt x="769263" y="215921"/>
                    <a:pt x="795162" y="275873"/>
                    <a:pt x="816265" y="337742"/>
                  </a:cubicBezTo>
                  <a:cubicBezTo>
                    <a:pt x="817224" y="339661"/>
                    <a:pt x="815785" y="342538"/>
                    <a:pt x="815306" y="34445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20" name="Freeform: Shape 97">
              <a:extLst>
                <a:ext uri="{FF2B5EF4-FFF2-40B4-BE49-F238E27FC236}">
                  <a16:creationId xmlns:a16="http://schemas.microsoft.com/office/drawing/2014/main" id="{F882E6EC-7122-C241-B03D-09C90A2885E8}"/>
                </a:ext>
              </a:extLst>
            </p:cNvPr>
            <p:cNvSpPr/>
            <p:nvPr/>
          </p:nvSpPr>
          <p:spPr>
            <a:xfrm>
              <a:off x="4726694" y="2286226"/>
              <a:ext cx="292098" cy="337646"/>
            </a:xfrm>
            <a:custGeom>
              <a:avLst/>
              <a:gdLst>
                <a:gd name="connsiteX0" fmla="*/ 88263 w 292098"/>
                <a:gd name="connsiteY0" fmla="*/ 337646 h 337646"/>
                <a:gd name="connsiteX1" fmla="*/ 3852 w 292098"/>
                <a:gd name="connsiteY1" fmla="*/ 97361 h 337646"/>
                <a:gd name="connsiteX2" fmla="*/ 2413 w 292098"/>
                <a:gd name="connsiteY2" fmla="*/ 71942 h 337646"/>
                <a:gd name="connsiteX3" fmla="*/ 59966 w 292098"/>
                <a:gd name="connsiteY3" fmla="*/ 21103 h 337646"/>
                <a:gd name="connsiteX4" fmla="*/ 71956 w 292098"/>
                <a:gd name="connsiteY4" fmla="*/ 0 h 337646"/>
                <a:gd name="connsiteX5" fmla="*/ 207686 w 292098"/>
                <a:gd name="connsiteY5" fmla="*/ 106953 h 337646"/>
                <a:gd name="connsiteX6" fmla="*/ 292098 w 292098"/>
                <a:gd name="connsiteY6" fmla="*/ 172660 h 337646"/>
                <a:gd name="connsiteX7" fmla="*/ 239820 w 292098"/>
                <a:gd name="connsiteY7" fmla="*/ 164986 h 337646"/>
                <a:gd name="connsiteX8" fmla="*/ 196655 w 292098"/>
                <a:gd name="connsiteY8" fmla="*/ 150598 h 337646"/>
                <a:gd name="connsiteX9" fmla="*/ 168838 w 292098"/>
                <a:gd name="connsiteY9" fmla="*/ 164986 h 337646"/>
                <a:gd name="connsiteX10" fmla="*/ 88263 w 292098"/>
                <a:gd name="connsiteY10" fmla="*/ 337646 h 33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098" h="337646">
                  <a:moveTo>
                    <a:pt x="88263" y="337646"/>
                  </a:moveTo>
                  <a:cubicBezTo>
                    <a:pt x="82028" y="320860"/>
                    <a:pt x="22557" y="151557"/>
                    <a:pt x="3852" y="97361"/>
                  </a:cubicBezTo>
                  <a:cubicBezTo>
                    <a:pt x="974" y="89208"/>
                    <a:pt x="-2383" y="81054"/>
                    <a:pt x="2413" y="71942"/>
                  </a:cubicBezTo>
                  <a:cubicBezTo>
                    <a:pt x="17281" y="49880"/>
                    <a:pt x="40302" y="37410"/>
                    <a:pt x="59966" y="21103"/>
                  </a:cubicBezTo>
                  <a:cubicBezTo>
                    <a:pt x="67160" y="14868"/>
                    <a:pt x="72436" y="9592"/>
                    <a:pt x="71956" y="0"/>
                  </a:cubicBezTo>
                  <a:cubicBezTo>
                    <a:pt x="110325" y="45083"/>
                    <a:pt x="163562" y="70023"/>
                    <a:pt x="207686" y="106953"/>
                  </a:cubicBezTo>
                  <a:cubicBezTo>
                    <a:pt x="235024" y="129974"/>
                    <a:pt x="268597" y="145322"/>
                    <a:pt x="292098" y="172660"/>
                  </a:cubicBezTo>
                  <a:cubicBezTo>
                    <a:pt x="272914" y="182732"/>
                    <a:pt x="256607" y="170262"/>
                    <a:pt x="239820" y="164986"/>
                  </a:cubicBezTo>
                  <a:cubicBezTo>
                    <a:pt x="225432" y="160670"/>
                    <a:pt x="211523" y="154914"/>
                    <a:pt x="196655" y="150598"/>
                  </a:cubicBezTo>
                  <a:cubicBezTo>
                    <a:pt x="182267" y="146281"/>
                    <a:pt x="173634" y="151077"/>
                    <a:pt x="168838" y="164986"/>
                  </a:cubicBezTo>
                  <a:cubicBezTo>
                    <a:pt x="165001" y="177936"/>
                    <a:pt x="94018" y="326615"/>
                    <a:pt x="88263" y="337646"/>
                  </a:cubicBezTo>
                  <a:close/>
                </a:path>
              </a:pathLst>
            </a:custGeom>
            <a:solidFill>
              <a:schemeClr val="bg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21" name="Freeform: Shape 98">
              <a:extLst>
                <a:ext uri="{FF2B5EF4-FFF2-40B4-BE49-F238E27FC236}">
                  <a16:creationId xmlns:a16="http://schemas.microsoft.com/office/drawing/2014/main" id="{3E0F7CA4-074D-2C48-BC5B-ED0C0B3FCE2D}"/>
                </a:ext>
              </a:extLst>
            </p:cNvPr>
            <p:cNvSpPr/>
            <p:nvPr/>
          </p:nvSpPr>
          <p:spPr>
            <a:xfrm>
              <a:off x="5048048" y="2162752"/>
              <a:ext cx="251318" cy="277982"/>
            </a:xfrm>
            <a:custGeom>
              <a:avLst/>
              <a:gdLst>
                <a:gd name="connsiteX0" fmla="*/ 235009 w 251318"/>
                <a:gd name="connsiteY0" fmla="*/ 204529 h 277982"/>
                <a:gd name="connsiteX1" fmla="*/ 249877 w 251318"/>
                <a:gd name="connsiteY1" fmla="*/ 231387 h 277982"/>
                <a:gd name="connsiteX2" fmla="*/ 239806 w 251318"/>
                <a:gd name="connsiteY2" fmla="*/ 238581 h 277982"/>
                <a:gd name="connsiteX3" fmla="*/ 117984 w 251318"/>
                <a:gd name="connsiteY3" fmla="*/ 202131 h 277982"/>
                <a:gd name="connsiteX4" fmla="*/ 70982 w 251318"/>
                <a:gd name="connsiteY4" fmla="*/ 186783 h 277982"/>
                <a:gd name="connsiteX5" fmla="*/ 42206 w 251318"/>
                <a:gd name="connsiteY5" fmla="*/ 199732 h 277982"/>
                <a:gd name="connsiteX6" fmla="*/ 15348 w 251318"/>
                <a:gd name="connsiteY6" fmla="*/ 263041 h 277982"/>
                <a:gd name="connsiteX7" fmla="*/ 0 w 251318"/>
                <a:gd name="connsiteY7" fmla="*/ 277909 h 277982"/>
                <a:gd name="connsiteX8" fmla="*/ 19664 w 251318"/>
                <a:gd name="connsiteY8" fmla="*/ 7888 h 277982"/>
                <a:gd name="connsiteX9" fmla="*/ 113668 w 251318"/>
                <a:gd name="connsiteY9" fmla="*/ 214 h 277982"/>
                <a:gd name="connsiteX10" fmla="*/ 134771 w 251318"/>
                <a:gd name="connsiteY10" fmla="*/ 25154 h 277982"/>
                <a:gd name="connsiteX11" fmla="*/ 212947 w 251318"/>
                <a:gd name="connsiteY11" fmla="*/ 158486 h 277982"/>
                <a:gd name="connsiteX12" fmla="*/ 235009 w 251318"/>
                <a:gd name="connsiteY12" fmla="*/ 204529 h 27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318" h="277982">
                  <a:moveTo>
                    <a:pt x="235009" y="204529"/>
                  </a:moveTo>
                  <a:cubicBezTo>
                    <a:pt x="240285" y="213162"/>
                    <a:pt x="246040" y="221795"/>
                    <a:pt x="249877" y="231387"/>
                  </a:cubicBezTo>
                  <a:cubicBezTo>
                    <a:pt x="255153" y="243857"/>
                    <a:pt x="244602" y="237622"/>
                    <a:pt x="239806" y="238581"/>
                  </a:cubicBezTo>
                  <a:cubicBezTo>
                    <a:pt x="196641" y="234744"/>
                    <a:pt x="157792" y="216999"/>
                    <a:pt x="117984" y="202131"/>
                  </a:cubicBezTo>
                  <a:cubicBezTo>
                    <a:pt x="102157" y="197334"/>
                    <a:pt x="85850" y="193977"/>
                    <a:pt x="70982" y="186783"/>
                  </a:cubicBezTo>
                  <a:cubicBezTo>
                    <a:pt x="56594" y="179589"/>
                    <a:pt x="47002" y="183426"/>
                    <a:pt x="42206" y="199732"/>
                  </a:cubicBezTo>
                  <a:cubicBezTo>
                    <a:pt x="35491" y="221795"/>
                    <a:pt x="22062" y="240979"/>
                    <a:pt x="15348" y="263041"/>
                  </a:cubicBezTo>
                  <a:cubicBezTo>
                    <a:pt x="12950" y="270235"/>
                    <a:pt x="11031" y="278868"/>
                    <a:pt x="0" y="277909"/>
                  </a:cubicBezTo>
                  <a:cubicBezTo>
                    <a:pt x="0" y="251051"/>
                    <a:pt x="18705" y="33787"/>
                    <a:pt x="19664" y="7888"/>
                  </a:cubicBezTo>
                  <a:cubicBezTo>
                    <a:pt x="51798" y="16521"/>
                    <a:pt x="82013" y="-2184"/>
                    <a:pt x="113668" y="214"/>
                  </a:cubicBezTo>
                  <a:cubicBezTo>
                    <a:pt x="124219" y="5490"/>
                    <a:pt x="129495" y="15562"/>
                    <a:pt x="134771" y="25154"/>
                  </a:cubicBezTo>
                  <a:cubicBezTo>
                    <a:pt x="159231" y="70717"/>
                    <a:pt x="186089" y="114362"/>
                    <a:pt x="212947" y="158486"/>
                  </a:cubicBezTo>
                  <a:cubicBezTo>
                    <a:pt x="222540" y="172395"/>
                    <a:pt x="230693" y="187263"/>
                    <a:pt x="235009" y="204529"/>
                  </a:cubicBezTo>
                  <a:close/>
                </a:path>
              </a:pathLst>
            </a:custGeom>
            <a:solidFill>
              <a:schemeClr val="bg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22" name="Freeform: Shape 99">
              <a:extLst>
                <a:ext uri="{FF2B5EF4-FFF2-40B4-BE49-F238E27FC236}">
                  <a16:creationId xmlns:a16="http://schemas.microsoft.com/office/drawing/2014/main" id="{A2929244-F2CA-2645-BB34-8DE80FB24AF8}"/>
                </a:ext>
              </a:extLst>
            </p:cNvPr>
            <p:cNvSpPr/>
            <p:nvPr/>
          </p:nvSpPr>
          <p:spPr>
            <a:xfrm>
              <a:off x="4875388" y="2336161"/>
              <a:ext cx="321343" cy="270924"/>
            </a:xfrm>
            <a:custGeom>
              <a:avLst/>
              <a:gdLst>
                <a:gd name="connsiteX0" fmla="*/ 172660 w 321343"/>
                <a:gd name="connsiteY0" fmla="*/ 104020 h 270924"/>
                <a:gd name="connsiteX1" fmla="*/ 210070 w 321343"/>
                <a:gd name="connsiteY1" fmla="*/ 17211 h 270924"/>
                <a:gd name="connsiteX2" fmla="*/ 237407 w 321343"/>
                <a:gd name="connsiteY2" fmla="*/ 2822 h 270924"/>
                <a:gd name="connsiteX3" fmla="*/ 292563 w 321343"/>
                <a:gd name="connsiteY3" fmla="*/ 22007 h 270924"/>
                <a:gd name="connsiteX4" fmla="*/ 321339 w 321343"/>
                <a:gd name="connsiteY4" fmla="*/ 175482 h 270924"/>
                <a:gd name="connsiteX5" fmla="*/ 126138 w 321343"/>
                <a:gd name="connsiteY5" fmla="*/ 261812 h 270924"/>
                <a:gd name="connsiteX6" fmla="*/ 101198 w 321343"/>
                <a:gd name="connsiteY6" fmla="*/ 270925 h 270924"/>
                <a:gd name="connsiteX7" fmla="*/ 23501 w 321343"/>
                <a:gd name="connsiteY7" fmla="*/ 188911 h 270924"/>
                <a:gd name="connsiteX8" fmla="*/ 0 w 321343"/>
                <a:gd name="connsiteY8" fmla="*/ 151981 h 270924"/>
                <a:gd name="connsiteX9" fmla="*/ 6235 w 321343"/>
                <a:gd name="connsiteY9" fmla="*/ 134236 h 270924"/>
                <a:gd name="connsiteX10" fmla="*/ 82493 w 321343"/>
                <a:gd name="connsiteY10" fmla="*/ 104979 h 270924"/>
                <a:gd name="connsiteX11" fmla="*/ 143883 w 321343"/>
                <a:gd name="connsiteY11" fmla="*/ 123684 h 270924"/>
                <a:gd name="connsiteX12" fmla="*/ 172660 w 321343"/>
                <a:gd name="connsiteY12" fmla="*/ 104020 h 27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1343" h="270924">
                  <a:moveTo>
                    <a:pt x="172660" y="104020"/>
                  </a:moveTo>
                  <a:cubicBezTo>
                    <a:pt x="185130" y="75243"/>
                    <a:pt x="198559" y="46467"/>
                    <a:pt x="210070" y="17211"/>
                  </a:cubicBezTo>
                  <a:cubicBezTo>
                    <a:pt x="215825" y="2822"/>
                    <a:pt x="220621" y="-4372"/>
                    <a:pt x="237407" y="2822"/>
                  </a:cubicBezTo>
                  <a:cubicBezTo>
                    <a:pt x="255153" y="10496"/>
                    <a:pt x="274338" y="15772"/>
                    <a:pt x="292563" y="22007"/>
                  </a:cubicBezTo>
                  <a:cubicBezTo>
                    <a:pt x="299277" y="67570"/>
                    <a:pt x="315105" y="129919"/>
                    <a:pt x="321339" y="175482"/>
                  </a:cubicBezTo>
                  <a:cubicBezTo>
                    <a:pt x="322299" y="183156"/>
                    <a:pt x="173139" y="237832"/>
                    <a:pt x="126138" y="261812"/>
                  </a:cubicBezTo>
                  <a:cubicBezTo>
                    <a:pt x="117984" y="266129"/>
                    <a:pt x="109351" y="267568"/>
                    <a:pt x="101198" y="270925"/>
                  </a:cubicBezTo>
                  <a:cubicBezTo>
                    <a:pt x="69064" y="249342"/>
                    <a:pt x="48920" y="216729"/>
                    <a:pt x="23501" y="188911"/>
                  </a:cubicBezTo>
                  <a:cubicBezTo>
                    <a:pt x="13909" y="178360"/>
                    <a:pt x="0" y="169247"/>
                    <a:pt x="0" y="151981"/>
                  </a:cubicBezTo>
                  <a:cubicBezTo>
                    <a:pt x="1919" y="146226"/>
                    <a:pt x="4317" y="139991"/>
                    <a:pt x="6235" y="134236"/>
                  </a:cubicBezTo>
                  <a:cubicBezTo>
                    <a:pt x="25899" y="76682"/>
                    <a:pt x="16307" y="83877"/>
                    <a:pt x="82493" y="104979"/>
                  </a:cubicBezTo>
                  <a:cubicBezTo>
                    <a:pt x="102637" y="111694"/>
                    <a:pt x="122780" y="118888"/>
                    <a:pt x="143883" y="123684"/>
                  </a:cubicBezTo>
                  <a:cubicBezTo>
                    <a:pt x="165945" y="136154"/>
                    <a:pt x="167384" y="135195"/>
                    <a:pt x="172660" y="104020"/>
                  </a:cubicBezTo>
                  <a:close/>
                </a:path>
              </a:pathLst>
            </a:custGeom>
            <a:solidFill>
              <a:schemeClr val="bg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grpSp>
          <p:nvGrpSpPr>
            <p:cNvPr id="23" name="Graphic 81">
              <a:extLst>
                <a:ext uri="{FF2B5EF4-FFF2-40B4-BE49-F238E27FC236}">
                  <a16:creationId xmlns:a16="http://schemas.microsoft.com/office/drawing/2014/main" id="{B296C80E-164A-5648-9DA2-0EDCC4F1D669}"/>
                </a:ext>
              </a:extLst>
            </p:cNvPr>
            <p:cNvGrpSpPr/>
            <p:nvPr/>
          </p:nvGrpSpPr>
          <p:grpSpPr>
            <a:xfrm>
              <a:off x="4459237" y="2148217"/>
              <a:ext cx="1295758" cy="759593"/>
              <a:chOff x="6513334" y="1100346"/>
              <a:chExt cx="1295758" cy="759593"/>
            </a:xfrm>
            <a:solidFill>
              <a:srgbClr val="1B4760"/>
            </a:solidFill>
          </p:grpSpPr>
          <p:sp>
            <p:nvSpPr>
              <p:cNvPr id="24" name="Freeform: Shape 101">
                <a:extLst>
                  <a:ext uri="{FF2B5EF4-FFF2-40B4-BE49-F238E27FC236}">
                    <a16:creationId xmlns:a16="http://schemas.microsoft.com/office/drawing/2014/main" id="{04C43F22-70FF-3D42-AC65-FA5FD6F6D9F4}"/>
                  </a:ext>
                </a:extLst>
              </p:cNvPr>
              <p:cNvSpPr/>
              <p:nvPr/>
            </p:nvSpPr>
            <p:spPr>
              <a:xfrm>
                <a:off x="7216292" y="1100346"/>
                <a:ext cx="592799" cy="368702"/>
              </a:xfrm>
              <a:custGeom>
                <a:avLst/>
                <a:gdLst>
                  <a:gd name="connsiteX0" fmla="*/ 463304 w 592799"/>
                  <a:gd name="connsiteY0" fmla="*/ 64629 h 368702"/>
                  <a:gd name="connsiteX1" fmla="*/ 318941 w 592799"/>
                  <a:gd name="connsiteY1" fmla="*/ 3239 h 368702"/>
                  <a:gd name="connsiteX2" fmla="*/ 318941 w 592799"/>
                  <a:gd name="connsiteY2" fmla="*/ 3239 h 368702"/>
                  <a:gd name="connsiteX3" fmla="*/ 0 w 592799"/>
                  <a:gd name="connsiteY3" fmla="*/ 14270 h 368702"/>
                  <a:gd name="connsiteX4" fmla="*/ 132852 w 592799"/>
                  <a:gd name="connsiteY4" fmla="*/ 252637 h 368702"/>
                  <a:gd name="connsiteX5" fmla="*/ 6235 w 592799"/>
                  <a:gd name="connsiteY5" fmla="*/ 209951 h 368702"/>
                  <a:gd name="connsiteX6" fmla="*/ 19184 w 592799"/>
                  <a:gd name="connsiteY6" fmla="*/ 368702 h 368702"/>
                  <a:gd name="connsiteX7" fmla="*/ 208151 w 592799"/>
                  <a:gd name="connsiteY7" fmla="*/ 306353 h 368702"/>
                  <a:gd name="connsiteX8" fmla="*/ 208151 w 592799"/>
                  <a:gd name="connsiteY8" fmla="*/ 306353 h 368702"/>
                  <a:gd name="connsiteX9" fmla="*/ 384169 w 592799"/>
                  <a:gd name="connsiteY9" fmla="*/ 262708 h 368702"/>
                  <a:gd name="connsiteX10" fmla="*/ 592799 w 592799"/>
                  <a:gd name="connsiteY10" fmla="*/ 223380 h 368702"/>
                  <a:gd name="connsiteX11" fmla="*/ 463304 w 592799"/>
                  <a:gd name="connsiteY11" fmla="*/ 64629 h 36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2799" h="368702">
                    <a:moveTo>
                      <a:pt x="463304" y="64629"/>
                    </a:moveTo>
                    <a:cubicBezTo>
                      <a:pt x="424456" y="20984"/>
                      <a:pt x="374576" y="6116"/>
                      <a:pt x="318941" y="3239"/>
                    </a:cubicBezTo>
                    <a:cubicBezTo>
                      <a:pt x="318941" y="3239"/>
                      <a:pt x="318941" y="3239"/>
                      <a:pt x="318941" y="3239"/>
                    </a:cubicBezTo>
                    <a:cubicBezTo>
                      <a:pt x="311268" y="-3955"/>
                      <a:pt x="35971" y="1320"/>
                      <a:pt x="0" y="14270"/>
                    </a:cubicBezTo>
                    <a:cubicBezTo>
                      <a:pt x="35491" y="81895"/>
                      <a:pt x="126138" y="240646"/>
                      <a:pt x="132852" y="252637"/>
                    </a:cubicBezTo>
                    <a:cubicBezTo>
                      <a:pt x="129975" y="247361"/>
                      <a:pt x="42686" y="222901"/>
                      <a:pt x="6235" y="209951"/>
                    </a:cubicBezTo>
                    <a:cubicBezTo>
                      <a:pt x="-4796" y="222901"/>
                      <a:pt x="13909" y="329374"/>
                      <a:pt x="19184" y="368702"/>
                    </a:cubicBezTo>
                    <a:cubicBezTo>
                      <a:pt x="82014" y="348079"/>
                      <a:pt x="144843" y="326976"/>
                      <a:pt x="208151" y="306353"/>
                    </a:cubicBezTo>
                    <a:cubicBezTo>
                      <a:pt x="208151" y="306353"/>
                      <a:pt x="208151" y="306353"/>
                      <a:pt x="208151" y="306353"/>
                    </a:cubicBezTo>
                    <a:cubicBezTo>
                      <a:pt x="266664" y="291965"/>
                      <a:pt x="325656" y="277576"/>
                      <a:pt x="384169" y="262708"/>
                    </a:cubicBezTo>
                    <a:cubicBezTo>
                      <a:pt x="453232" y="245442"/>
                      <a:pt x="523735" y="237769"/>
                      <a:pt x="592799" y="223380"/>
                    </a:cubicBezTo>
                    <a:cubicBezTo>
                      <a:pt x="553951" y="166307"/>
                      <a:pt x="508867" y="115468"/>
                      <a:pt x="463304" y="64629"/>
                    </a:cubicBezTo>
                    <a:close/>
                  </a:path>
                </a:pathLst>
              </a:custGeom>
              <a:solidFill>
                <a:srgbClr val="FFD96E"/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Ubuntu" panose="020B0504030602030204" pitchFamily="34" charset="0"/>
                </a:endParaRPr>
              </a:p>
            </p:txBody>
          </p:sp>
          <p:sp>
            <p:nvSpPr>
              <p:cNvPr id="25" name="Freeform: Shape 102">
                <a:extLst>
                  <a:ext uri="{FF2B5EF4-FFF2-40B4-BE49-F238E27FC236}">
                    <a16:creationId xmlns:a16="http://schemas.microsoft.com/office/drawing/2014/main" id="{1A02E6C9-E3EF-AB44-8971-DF6D784AC6BB}"/>
                  </a:ext>
                </a:extLst>
              </p:cNvPr>
              <p:cNvSpPr/>
              <p:nvPr/>
            </p:nvSpPr>
            <p:spPr>
              <a:xfrm>
                <a:off x="6513334" y="1308761"/>
                <a:ext cx="517349" cy="551177"/>
              </a:xfrm>
              <a:custGeom>
                <a:avLst/>
                <a:gdLst>
                  <a:gd name="connsiteX0" fmla="*/ 416151 w 517349"/>
                  <a:gd name="connsiteY0" fmla="*/ 131030 h 551177"/>
                  <a:gd name="connsiteX1" fmla="*/ 352363 w 517349"/>
                  <a:gd name="connsiteY1" fmla="*/ 237504 h 551177"/>
                  <a:gd name="connsiteX2" fmla="*/ 270349 w 517349"/>
                  <a:gd name="connsiteY2" fmla="*/ 1535 h 551177"/>
                  <a:gd name="connsiteX3" fmla="*/ 266033 w 517349"/>
                  <a:gd name="connsiteY3" fmla="*/ 97 h 551177"/>
                  <a:gd name="connsiteX4" fmla="*/ 138936 w 517349"/>
                  <a:gd name="connsiteY4" fmla="*/ 121438 h 551177"/>
                  <a:gd name="connsiteX5" fmla="*/ 138936 w 517349"/>
                  <a:gd name="connsiteY5" fmla="*/ 121438 h 551177"/>
                  <a:gd name="connsiteX6" fmla="*/ 27187 w 517349"/>
                  <a:gd name="connsiteY6" fmla="*/ 260525 h 551177"/>
                  <a:gd name="connsiteX7" fmla="*/ 2247 w 517349"/>
                  <a:gd name="connsiteY7" fmla="*/ 365081 h 551177"/>
                  <a:gd name="connsiteX8" fmla="*/ 34381 w 517349"/>
                  <a:gd name="connsiteY8" fmla="*/ 551170 h 551177"/>
                  <a:gd name="connsiteX9" fmla="*/ 210878 w 517349"/>
                  <a:gd name="connsiteY9" fmla="*/ 426471 h 551177"/>
                  <a:gd name="connsiteX10" fmla="*/ 393130 w 517349"/>
                  <a:gd name="connsiteY10" fmla="*/ 313762 h 551177"/>
                  <a:gd name="connsiteX11" fmla="*/ 393130 w 517349"/>
                  <a:gd name="connsiteY11" fmla="*/ 313762 h 551177"/>
                  <a:gd name="connsiteX12" fmla="*/ 517349 w 517349"/>
                  <a:gd name="connsiteY12" fmla="*/ 250454 h 551177"/>
                  <a:gd name="connsiteX13" fmla="*/ 416151 w 517349"/>
                  <a:gd name="connsiteY13" fmla="*/ 131030 h 55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7349" h="551177">
                    <a:moveTo>
                      <a:pt x="416151" y="131030"/>
                    </a:moveTo>
                    <a:cubicBezTo>
                      <a:pt x="397446" y="165083"/>
                      <a:pt x="356200" y="255250"/>
                      <a:pt x="352363" y="237504"/>
                    </a:cubicBezTo>
                    <a:cubicBezTo>
                      <a:pt x="350445" y="229830"/>
                      <a:pt x="295289" y="71559"/>
                      <a:pt x="270349" y="1535"/>
                    </a:cubicBezTo>
                    <a:cubicBezTo>
                      <a:pt x="268911" y="1056"/>
                      <a:pt x="266513" y="-383"/>
                      <a:pt x="266033" y="97"/>
                    </a:cubicBezTo>
                    <a:cubicBezTo>
                      <a:pt x="222388" y="39425"/>
                      <a:pt x="138936" y="121438"/>
                      <a:pt x="138936" y="121438"/>
                    </a:cubicBezTo>
                    <a:lnTo>
                      <a:pt x="138936" y="121438"/>
                    </a:lnTo>
                    <a:cubicBezTo>
                      <a:pt x="95292" y="162685"/>
                      <a:pt x="56923" y="208248"/>
                      <a:pt x="27187" y="260525"/>
                    </a:cubicBezTo>
                    <a:cubicBezTo>
                      <a:pt x="9441" y="292180"/>
                      <a:pt x="-5906" y="324793"/>
                      <a:pt x="2247" y="365081"/>
                    </a:cubicBezTo>
                    <a:cubicBezTo>
                      <a:pt x="15196" y="426471"/>
                      <a:pt x="23830" y="488820"/>
                      <a:pt x="34381" y="551170"/>
                    </a:cubicBezTo>
                    <a:cubicBezTo>
                      <a:pt x="40136" y="552129"/>
                      <a:pt x="154763" y="464360"/>
                      <a:pt x="210878" y="426471"/>
                    </a:cubicBezTo>
                    <a:cubicBezTo>
                      <a:pt x="270349" y="386183"/>
                      <a:pt x="332699" y="351652"/>
                      <a:pt x="393130" y="313762"/>
                    </a:cubicBezTo>
                    <a:cubicBezTo>
                      <a:pt x="393130" y="313762"/>
                      <a:pt x="393130" y="313762"/>
                      <a:pt x="393130" y="313762"/>
                    </a:cubicBezTo>
                    <a:cubicBezTo>
                      <a:pt x="434376" y="292659"/>
                      <a:pt x="475623" y="271556"/>
                      <a:pt x="517349" y="250454"/>
                    </a:cubicBezTo>
                    <a:cubicBezTo>
                      <a:pt x="486174" y="208248"/>
                      <a:pt x="449724" y="170838"/>
                      <a:pt x="416151" y="131030"/>
                    </a:cubicBezTo>
                    <a:close/>
                  </a:path>
                </a:pathLst>
              </a:custGeom>
              <a:solidFill>
                <a:srgbClr val="FFD96E"/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Ubuntu" panose="020B0504030602030204" pitchFamily="34" charset="0"/>
                </a:endParaRP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0DFCD44-B7F2-D04D-955D-0CDCAD745757}"/>
              </a:ext>
            </a:extLst>
          </p:cNvPr>
          <p:cNvGrpSpPr/>
          <p:nvPr/>
        </p:nvGrpSpPr>
        <p:grpSpPr>
          <a:xfrm>
            <a:off x="6718888" y="1750885"/>
            <a:ext cx="1579169" cy="1635670"/>
            <a:chOff x="6563619" y="1067070"/>
            <a:chExt cx="1784092" cy="1847925"/>
          </a:xfrm>
        </p:grpSpPr>
        <p:sp>
          <p:nvSpPr>
            <p:cNvPr id="27" name="Freeform: Shape 104">
              <a:extLst>
                <a:ext uri="{FF2B5EF4-FFF2-40B4-BE49-F238E27FC236}">
                  <a16:creationId xmlns:a16="http://schemas.microsoft.com/office/drawing/2014/main" id="{669EC3A5-DE30-7D4C-ADF8-3D56B5FED3E8}"/>
                </a:ext>
              </a:extLst>
            </p:cNvPr>
            <p:cNvSpPr/>
            <p:nvPr/>
          </p:nvSpPr>
          <p:spPr>
            <a:xfrm>
              <a:off x="6722504" y="1067070"/>
              <a:ext cx="1625207" cy="1083905"/>
            </a:xfrm>
            <a:custGeom>
              <a:avLst/>
              <a:gdLst>
                <a:gd name="connsiteX0" fmla="*/ 1433423 w 1625207"/>
                <a:gd name="connsiteY0" fmla="*/ 1036904 h 1083905"/>
                <a:gd name="connsiteX1" fmla="*/ 1366278 w 1625207"/>
                <a:gd name="connsiteY1" fmla="*/ 941461 h 1083905"/>
                <a:gd name="connsiteX2" fmla="*/ 1389779 w 1625207"/>
                <a:gd name="connsiteY2" fmla="*/ 782710 h 1083905"/>
                <a:gd name="connsiteX3" fmla="*/ 1412320 w 1625207"/>
                <a:gd name="connsiteY3" fmla="*/ 671440 h 1083905"/>
                <a:gd name="connsiteX4" fmla="*/ 1388340 w 1625207"/>
                <a:gd name="connsiteY4" fmla="*/ 624918 h 1083905"/>
                <a:gd name="connsiteX5" fmla="*/ 1345654 w 1625207"/>
                <a:gd name="connsiteY5" fmla="*/ 645062 h 1083905"/>
                <a:gd name="connsiteX6" fmla="*/ 1045418 w 1625207"/>
                <a:gd name="connsiteY6" fmla="*/ 1045537 h 1083905"/>
                <a:gd name="connsiteX7" fmla="*/ 923117 w 1625207"/>
                <a:gd name="connsiteY7" fmla="*/ 1083906 h 1083905"/>
                <a:gd name="connsiteX8" fmla="*/ 936546 w 1625207"/>
                <a:gd name="connsiteY8" fmla="*/ 1060884 h 1083905"/>
                <a:gd name="connsiteX9" fmla="*/ 1024795 w 1625207"/>
                <a:gd name="connsiteY9" fmla="*/ 973595 h 1083905"/>
                <a:gd name="connsiteX10" fmla="*/ 1060766 w 1625207"/>
                <a:gd name="connsiteY10" fmla="*/ 952013 h 1083905"/>
                <a:gd name="connsiteX11" fmla="*/ 1184025 w 1625207"/>
                <a:gd name="connsiteY11" fmla="*/ 773597 h 1083905"/>
                <a:gd name="connsiteX12" fmla="*/ 1133666 w 1625207"/>
                <a:gd name="connsiteY12" fmla="*/ 703095 h 1083905"/>
                <a:gd name="connsiteX13" fmla="*/ 1105849 w 1625207"/>
                <a:gd name="connsiteY13" fmla="*/ 689186 h 1083905"/>
                <a:gd name="connsiteX14" fmla="*/ 1084746 w 1625207"/>
                <a:gd name="connsiteY14" fmla="*/ 659450 h 1083905"/>
                <a:gd name="connsiteX15" fmla="*/ 1072756 w 1625207"/>
                <a:gd name="connsiteY15" fmla="*/ 561130 h 1083905"/>
                <a:gd name="connsiteX16" fmla="*/ 1046857 w 1625207"/>
                <a:gd name="connsiteY16" fmla="*/ 604295 h 1083905"/>
                <a:gd name="connsiteX17" fmla="*/ 1009447 w 1625207"/>
                <a:gd name="connsiteY17" fmla="*/ 616765 h 1083905"/>
                <a:gd name="connsiteX18" fmla="*/ 936067 w 1625207"/>
                <a:gd name="connsiteY18" fmla="*/ 587029 h 1083905"/>
                <a:gd name="connsiteX19" fmla="*/ 915443 w 1625207"/>
                <a:gd name="connsiteY19" fmla="*/ 552976 h 1083905"/>
                <a:gd name="connsiteX20" fmla="*/ 924556 w 1625207"/>
                <a:gd name="connsiteY20" fmla="*/ 485831 h 1083905"/>
                <a:gd name="connsiteX21" fmla="*/ 899616 w 1625207"/>
                <a:gd name="connsiteY21" fmla="*/ 548180 h 1083905"/>
                <a:gd name="connsiteX22" fmla="*/ 866523 w 1625207"/>
                <a:gd name="connsiteY22" fmla="*/ 562089 h 1083905"/>
                <a:gd name="connsiteX23" fmla="*/ 815204 w 1625207"/>
                <a:gd name="connsiteY23" fmla="*/ 542425 h 1083905"/>
                <a:gd name="connsiteX24" fmla="*/ 799378 w 1625207"/>
                <a:gd name="connsiteY24" fmla="*/ 504056 h 1083905"/>
                <a:gd name="connsiteX25" fmla="*/ 827195 w 1625207"/>
                <a:gd name="connsiteY25" fmla="*/ 439788 h 1083905"/>
                <a:gd name="connsiteX26" fmla="*/ 774917 w 1625207"/>
                <a:gd name="connsiteY26" fmla="*/ 505495 h 1083905"/>
                <a:gd name="connsiteX27" fmla="*/ 736548 w 1625207"/>
                <a:gd name="connsiteY27" fmla="*/ 516526 h 1083905"/>
                <a:gd name="connsiteX28" fmla="*/ 704894 w 1625207"/>
                <a:gd name="connsiteY28" fmla="*/ 448901 h 1083905"/>
                <a:gd name="connsiteX29" fmla="*/ 712568 w 1625207"/>
                <a:gd name="connsiteY29" fmla="*/ 432114 h 1083905"/>
                <a:gd name="connsiteX30" fmla="*/ 692424 w 1625207"/>
                <a:gd name="connsiteY30" fmla="*/ 472881 h 1083905"/>
                <a:gd name="connsiteX31" fmla="*/ 659810 w 1625207"/>
                <a:gd name="connsiteY31" fmla="*/ 491107 h 1083905"/>
                <a:gd name="connsiteX32" fmla="*/ 598900 w 1625207"/>
                <a:gd name="connsiteY32" fmla="*/ 479116 h 1083905"/>
                <a:gd name="connsiteX33" fmla="*/ 589308 w 1625207"/>
                <a:gd name="connsiteY33" fmla="*/ 452738 h 1083905"/>
                <a:gd name="connsiteX34" fmla="*/ 643024 w 1625207"/>
                <a:gd name="connsiteY34" fmla="*/ 393745 h 1083905"/>
                <a:gd name="connsiteX35" fmla="*/ 580195 w 1625207"/>
                <a:gd name="connsiteY35" fmla="*/ 450819 h 1083905"/>
                <a:gd name="connsiteX36" fmla="*/ 539908 w 1625207"/>
                <a:gd name="connsiteY36" fmla="*/ 457534 h 1083905"/>
                <a:gd name="connsiteX37" fmla="*/ 456935 w 1625207"/>
                <a:gd name="connsiteY37" fmla="*/ 470963 h 1083905"/>
                <a:gd name="connsiteX38" fmla="*/ 413291 w 1625207"/>
                <a:gd name="connsiteY38" fmla="*/ 674318 h 1083905"/>
                <a:gd name="connsiteX39" fmla="*/ 425281 w 1625207"/>
                <a:gd name="connsiteY39" fmla="*/ 730912 h 1083905"/>
                <a:gd name="connsiteX40" fmla="*/ 425281 w 1625207"/>
                <a:gd name="connsiteY40" fmla="*/ 848417 h 1083905"/>
                <a:gd name="connsiteX41" fmla="*/ 419046 w 1625207"/>
                <a:gd name="connsiteY41" fmla="*/ 873836 h 1083905"/>
                <a:gd name="connsiteX42" fmla="*/ 327440 w 1625207"/>
                <a:gd name="connsiteY42" fmla="*/ 566405 h 1083905"/>
                <a:gd name="connsiteX43" fmla="*/ 408495 w 1625207"/>
                <a:gd name="connsiteY43" fmla="*/ 298783 h 1083905"/>
                <a:gd name="connsiteX44" fmla="*/ 403218 w 1625207"/>
                <a:gd name="connsiteY44" fmla="*/ 270965 h 1083905"/>
                <a:gd name="connsiteX45" fmla="*/ 329838 w 1625207"/>
                <a:gd name="connsiteY45" fmla="*/ 275761 h 1083905"/>
                <a:gd name="connsiteX46" fmla="*/ 253100 w 1625207"/>
                <a:gd name="connsiteY46" fmla="*/ 394705 h 1083905"/>
                <a:gd name="connsiteX47" fmla="*/ 156698 w 1625207"/>
                <a:gd name="connsiteY47" fmla="*/ 506934 h 1083905"/>
                <a:gd name="connsiteX48" fmla="*/ 7060 w 1625207"/>
                <a:gd name="connsiteY48" fmla="*/ 471442 h 1083905"/>
                <a:gd name="connsiteX49" fmla="*/ 825 w 1625207"/>
                <a:gd name="connsiteY49" fmla="*/ 447462 h 1083905"/>
                <a:gd name="connsiteX50" fmla="*/ 32479 w 1625207"/>
                <a:gd name="connsiteY50" fmla="*/ 456095 h 1083905"/>
                <a:gd name="connsiteX51" fmla="*/ 110656 w 1625207"/>
                <a:gd name="connsiteY51" fmla="*/ 430196 h 1083905"/>
                <a:gd name="connsiteX52" fmla="*/ 157178 w 1625207"/>
                <a:gd name="connsiteY52" fmla="*/ 314130 h 1083905"/>
                <a:gd name="connsiteX53" fmla="*/ 223365 w 1625207"/>
                <a:gd name="connsiteY53" fmla="*/ 95907 h 1083905"/>
                <a:gd name="connsiteX54" fmla="*/ 361013 w 1625207"/>
                <a:gd name="connsiteY54" fmla="*/ 464 h 1083905"/>
                <a:gd name="connsiteX55" fmla="*/ 492426 w 1625207"/>
                <a:gd name="connsiteY55" fmla="*/ 72886 h 1083905"/>
                <a:gd name="connsiteX56" fmla="*/ 521203 w 1625207"/>
                <a:gd name="connsiteY56" fmla="*/ 145787 h 1083905"/>
                <a:gd name="connsiteX57" fmla="*/ 546143 w 1625207"/>
                <a:gd name="connsiteY57" fmla="*/ 154420 h 1083905"/>
                <a:gd name="connsiteX58" fmla="*/ 838705 w 1625207"/>
                <a:gd name="connsiteY58" fmla="*/ 60895 h 1083905"/>
                <a:gd name="connsiteX59" fmla="*/ 1268437 w 1625207"/>
                <a:gd name="connsiteY59" fmla="*/ 296384 h 1083905"/>
                <a:gd name="connsiteX60" fmla="*/ 1337501 w 1625207"/>
                <a:gd name="connsiteY60" fmla="*/ 459452 h 1083905"/>
                <a:gd name="connsiteX61" fmla="*/ 1403207 w 1625207"/>
                <a:gd name="connsiteY61" fmla="*/ 425879 h 1083905"/>
                <a:gd name="connsiteX62" fmla="*/ 1620951 w 1625207"/>
                <a:gd name="connsiteY62" fmla="*/ 529475 h 1083905"/>
                <a:gd name="connsiteX63" fmla="*/ 1599848 w 1625207"/>
                <a:gd name="connsiteY63" fmla="*/ 654174 h 1083905"/>
                <a:gd name="connsiteX64" fmla="*/ 1476109 w 1625207"/>
                <a:gd name="connsiteY64" fmla="*/ 872877 h 1083905"/>
                <a:gd name="connsiteX65" fmla="*/ 1457883 w 1625207"/>
                <a:gd name="connsiteY65" fmla="*/ 974554 h 1083905"/>
                <a:gd name="connsiteX66" fmla="*/ 1507283 w 1625207"/>
                <a:gd name="connsiteY66" fmla="*/ 1019638 h 1083905"/>
                <a:gd name="connsiteX67" fmla="*/ 1507763 w 1625207"/>
                <a:gd name="connsiteY67" fmla="*/ 1036424 h 1083905"/>
                <a:gd name="connsiteX68" fmla="*/ 1433423 w 1625207"/>
                <a:gd name="connsiteY68" fmla="*/ 1036904 h 108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625207" h="1083905">
                  <a:moveTo>
                    <a:pt x="1433423" y="1036904"/>
                  </a:moveTo>
                  <a:cubicBezTo>
                    <a:pt x="1389299" y="1020117"/>
                    <a:pt x="1371553" y="984626"/>
                    <a:pt x="1366278" y="941461"/>
                  </a:cubicBezTo>
                  <a:cubicBezTo>
                    <a:pt x="1359563" y="886786"/>
                    <a:pt x="1371553" y="834028"/>
                    <a:pt x="1389779" y="782710"/>
                  </a:cubicBezTo>
                  <a:cubicBezTo>
                    <a:pt x="1402728" y="746739"/>
                    <a:pt x="1414239" y="710289"/>
                    <a:pt x="1412320" y="671440"/>
                  </a:cubicBezTo>
                  <a:cubicBezTo>
                    <a:pt x="1411361" y="652735"/>
                    <a:pt x="1405126" y="635469"/>
                    <a:pt x="1388340" y="624918"/>
                  </a:cubicBezTo>
                  <a:cubicBezTo>
                    <a:pt x="1360523" y="608132"/>
                    <a:pt x="1351410" y="613887"/>
                    <a:pt x="1345654" y="645062"/>
                  </a:cubicBezTo>
                  <a:cubicBezTo>
                    <a:pt x="1313520" y="829232"/>
                    <a:pt x="1216159" y="964962"/>
                    <a:pt x="1045418" y="1045537"/>
                  </a:cubicBezTo>
                  <a:cubicBezTo>
                    <a:pt x="1006569" y="1063762"/>
                    <a:pt x="965323" y="1075752"/>
                    <a:pt x="923117" y="1083906"/>
                  </a:cubicBezTo>
                  <a:cubicBezTo>
                    <a:pt x="919280" y="1071436"/>
                    <a:pt x="929352" y="1066640"/>
                    <a:pt x="936546" y="1060884"/>
                  </a:cubicBezTo>
                  <a:cubicBezTo>
                    <a:pt x="968680" y="1034506"/>
                    <a:pt x="997936" y="1004770"/>
                    <a:pt x="1024795" y="973595"/>
                  </a:cubicBezTo>
                  <a:cubicBezTo>
                    <a:pt x="1034866" y="962085"/>
                    <a:pt x="1045897" y="955370"/>
                    <a:pt x="1060766" y="952013"/>
                  </a:cubicBezTo>
                  <a:cubicBezTo>
                    <a:pt x="1144217" y="934267"/>
                    <a:pt x="1197455" y="857529"/>
                    <a:pt x="1184025" y="773597"/>
                  </a:cubicBezTo>
                  <a:cubicBezTo>
                    <a:pt x="1179229" y="742902"/>
                    <a:pt x="1166280" y="715564"/>
                    <a:pt x="1133666" y="703095"/>
                  </a:cubicBezTo>
                  <a:cubicBezTo>
                    <a:pt x="1124074" y="699258"/>
                    <a:pt x="1114961" y="693982"/>
                    <a:pt x="1105849" y="689186"/>
                  </a:cubicBezTo>
                  <a:cubicBezTo>
                    <a:pt x="1093379" y="682951"/>
                    <a:pt x="1086664" y="673359"/>
                    <a:pt x="1084746" y="659450"/>
                  </a:cubicBezTo>
                  <a:cubicBezTo>
                    <a:pt x="1079950" y="627316"/>
                    <a:pt x="1077552" y="594703"/>
                    <a:pt x="1072756" y="561130"/>
                  </a:cubicBezTo>
                  <a:cubicBezTo>
                    <a:pt x="1064602" y="576477"/>
                    <a:pt x="1055970" y="590386"/>
                    <a:pt x="1046857" y="604295"/>
                  </a:cubicBezTo>
                  <a:cubicBezTo>
                    <a:pt x="1037265" y="618203"/>
                    <a:pt x="1025274" y="623000"/>
                    <a:pt x="1009447" y="616765"/>
                  </a:cubicBezTo>
                  <a:cubicBezTo>
                    <a:pt x="984987" y="607172"/>
                    <a:pt x="960047" y="598060"/>
                    <a:pt x="936067" y="587029"/>
                  </a:cubicBezTo>
                  <a:cubicBezTo>
                    <a:pt x="921198" y="580794"/>
                    <a:pt x="914004" y="570242"/>
                    <a:pt x="915443" y="552976"/>
                  </a:cubicBezTo>
                  <a:cubicBezTo>
                    <a:pt x="917362" y="531394"/>
                    <a:pt x="918321" y="509811"/>
                    <a:pt x="924556" y="485831"/>
                  </a:cubicBezTo>
                  <a:cubicBezTo>
                    <a:pt x="917841" y="509332"/>
                    <a:pt x="908249" y="528516"/>
                    <a:pt x="899616" y="548180"/>
                  </a:cubicBezTo>
                  <a:cubicBezTo>
                    <a:pt x="892902" y="563048"/>
                    <a:pt x="881870" y="567844"/>
                    <a:pt x="866523" y="562089"/>
                  </a:cubicBezTo>
                  <a:cubicBezTo>
                    <a:pt x="849257" y="555374"/>
                    <a:pt x="831991" y="549619"/>
                    <a:pt x="815204" y="542425"/>
                  </a:cubicBezTo>
                  <a:cubicBezTo>
                    <a:pt x="795540" y="534272"/>
                    <a:pt x="791703" y="524679"/>
                    <a:pt x="799378" y="504056"/>
                  </a:cubicBezTo>
                  <a:cubicBezTo>
                    <a:pt x="808010" y="481035"/>
                    <a:pt x="817123" y="458013"/>
                    <a:pt x="827195" y="439788"/>
                  </a:cubicBezTo>
                  <a:cubicBezTo>
                    <a:pt x="812327" y="459932"/>
                    <a:pt x="793142" y="482474"/>
                    <a:pt x="774917" y="505495"/>
                  </a:cubicBezTo>
                  <a:cubicBezTo>
                    <a:pt x="764366" y="518444"/>
                    <a:pt x="751896" y="521322"/>
                    <a:pt x="736548" y="516526"/>
                  </a:cubicBezTo>
                  <a:cubicBezTo>
                    <a:pt x="686669" y="500699"/>
                    <a:pt x="674199" y="503097"/>
                    <a:pt x="704894" y="448901"/>
                  </a:cubicBezTo>
                  <a:cubicBezTo>
                    <a:pt x="707771" y="443625"/>
                    <a:pt x="710650" y="437870"/>
                    <a:pt x="712568" y="432114"/>
                  </a:cubicBezTo>
                  <a:cubicBezTo>
                    <a:pt x="706812" y="446023"/>
                    <a:pt x="698659" y="458973"/>
                    <a:pt x="692424" y="472881"/>
                  </a:cubicBezTo>
                  <a:cubicBezTo>
                    <a:pt x="686189" y="487749"/>
                    <a:pt x="674679" y="493025"/>
                    <a:pt x="659810" y="491107"/>
                  </a:cubicBezTo>
                  <a:cubicBezTo>
                    <a:pt x="639187" y="488708"/>
                    <a:pt x="619043" y="483912"/>
                    <a:pt x="598900" y="479116"/>
                  </a:cubicBezTo>
                  <a:cubicBezTo>
                    <a:pt x="583073" y="475279"/>
                    <a:pt x="580195" y="466646"/>
                    <a:pt x="589308" y="452738"/>
                  </a:cubicBezTo>
                  <a:cubicBezTo>
                    <a:pt x="604655" y="429237"/>
                    <a:pt x="627677" y="412450"/>
                    <a:pt x="643024" y="393745"/>
                  </a:cubicBezTo>
                  <a:cubicBezTo>
                    <a:pt x="625758" y="412930"/>
                    <a:pt x="603217" y="432114"/>
                    <a:pt x="580195" y="450819"/>
                  </a:cubicBezTo>
                  <a:cubicBezTo>
                    <a:pt x="567725" y="460411"/>
                    <a:pt x="554296" y="464728"/>
                    <a:pt x="539908" y="457534"/>
                  </a:cubicBezTo>
                  <a:cubicBezTo>
                    <a:pt x="508733" y="441707"/>
                    <a:pt x="481875" y="454656"/>
                    <a:pt x="456935" y="470963"/>
                  </a:cubicBezTo>
                  <a:cubicBezTo>
                    <a:pt x="395065" y="512209"/>
                    <a:pt x="373962" y="609091"/>
                    <a:pt x="413291" y="674318"/>
                  </a:cubicBezTo>
                  <a:cubicBezTo>
                    <a:pt x="424321" y="692543"/>
                    <a:pt x="427199" y="709809"/>
                    <a:pt x="425281" y="730912"/>
                  </a:cubicBezTo>
                  <a:cubicBezTo>
                    <a:pt x="421923" y="769761"/>
                    <a:pt x="422403" y="809089"/>
                    <a:pt x="425281" y="848417"/>
                  </a:cubicBezTo>
                  <a:cubicBezTo>
                    <a:pt x="425760" y="857529"/>
                    <a:pt x="430557" y="867601"/>
                    <a:pt x="419046" y="873836"/>
                  </a:cubicBezTo>
                  <a:cubicBezTo>
                    <a:pt x="355258" y="781271"/>
                    <a:pt x="325522" y="679114"/>
                    <a:pt x="327440" y="566405"/>
                  </a:cubicBezTo>
                  <a:cubicBezTo>
                    <a:pt x="329358" y="469044"/>
                    <a:pt x="357176" y="380316"/>
                    <a:pt x="408495" y="298783"/>
                  </a:cubicBezTo>
                  <a:cubicBezTo>
                    <a:pt x="417607" y="284394"/>
                    <a:pt x="410413" y="277680"/>
                    <a:pt x="403218" y="270965"/>
                  </a:cubicBezTo>
                  <a:cubicBezTo>
                    <a:pt x="383554" y="252260"/>
                    <a:pt x="353339" y="255138"/>
                    <a:pt x="329838" y="275761"/>
                  </a:cubicBezTo>
                  <a:cubicBezTo>
                    <a:pt x="292908" y="307895"/>
                    <a:pt x="275642" y="352979"/>
                    <a:pt x="253100" y="394705"/>
                  </a:cubicBezTo>
                  <a:cubicBezTo>
                    <a:pt x="229120" y="439309"/>
                    <a:pt x="200343" y="479596"/>
                    <a:pt x="156698" y="506934"/>
                  </a:cubicBezTo>
                  <a:cubicBezTo>
                    <a:pt x="100584" y="541945"/>
                    <a:pt x="41592" y="528037"/>
                    <a:pt x="7060" y="471442"/>
                  </a:cubicBezTo>
                  <a:cubicBezTo>
                    <a:pt x="3223" y="465208"/>
                    <a:pt x="-2053" y="458493"/>
                    <a:pt x="825" y="447462"/>
                  </a:cubicBezTo>
                  <a:cubicBezTo>
                    <a:pt x="11376" y="450340"/>
                    <a:pt x="21928" y="453217"/>
                    <a:pt x="32479" y="456095"/>
                  </a:cubicBezTo>
                  <a:cubicBezTo>
                    <a:pt x="63174" y="465208"/>
                    <a:pt x="90992" y="456095"/>
                    <a:pt x="110656" y="430196"/>
                  </a:cubicBezTo>
                  <a:cubicBezTo>
                    <a:pt x="137035" y="395664"/>
                    <a:pt x="146627" y="354897"/>
                    <a:pt x="157178" y="314130"/>
                  </a:cubicBezTo>
                  <a:cubicBezTo>
                    <a:pt x="176363" y="240270"/>
                    <a:pt x="188353" y="164491"/>
                    <a:pt x="223365" y="95907"/>
                  </a:cubicBezTo>
                  <a:cubicBezTo>
                    <a:pt x="252141" y="39313"/>
                    <a:pt x="296265" y="5261"/>
                    <a:pt x="361013" y="464"/>
                  </a:cubicBezTo>
                  <a:cubicBezTo>
                    <a:pt x="420485" y="-3852"/>
                    <a:pt x="463170" y="22047"/>
                    <a:pt x="492426" y="72886"/>
                  </a:cubicBezTo>
                  <a:cubicBezTo>
                    <a:pt x="505855" y="95907"/>
                    <a:pt x="515927" y="119888"/>
                    <a:pt x="521203" y="145787"/>
                  </a:cubicBezTo>
                  <a:cubicBezTo>
                    <a:pt x="525040" y="164971"/>
                    <a:pt x="531275" y="164971"/>
                    <a:pt x="546143" y="154420"/>
                  </a:cubicBezTo>
                  <a:cubicBezTo>
                    <a:pt x="633432" y="91591"/>
                    <a:pt x="732232" y="58977"/>
                    <a:pt x="838705" y="60895"/>
                  </a:cubicBezTo>
                  <a:cubicBezTo>
                    <a:pt x="1021917" y="63773"/>
                    <a:pt x="1166760" y="142429"/>
                    <a:pt x="1268437" y="296384"/>
                  </a:cubicBezTo>
                  <a:cubicBezTo>
                    <a:pt x="1301051" y="345784"/>
                    <a:pt x="1321674" y="400940"/>
                    <a:pt x="1337501" y="459452"/>
                  </a:cubicBezTo>
                  <a:cubicBezTo>
                    <a:pt x="1360042" y="447462"/>
                    <a:pt x="1381145" y="434992"/>
                    <a:pt x="1403207" y="425879"/>
                  </a:cubicBezTo>
                  <a:cubicBezTo>
                    <a:pt x="1507283" y="382235"/>
                    <a:pt x="1590736" y="420124"/>
                    <a:pt x="1620951" y="529475"/>
                  </a:cubicBezTo>
                  <a:cubicBezTo>
                    <a:pt x="1632941" y="572161"/>
                    <a:pt x="1617594" y="613887"/>
                    <a:pt x="1599848" y="654174"/>
                  </a:cubicBezTo>
                  <a:cubicBezTo>
                    <a:pt x="1566275" y="731392"/>
                    <a:pt x="1512079" y="797098"/>
                    <a:pt x="1476109" y="872877"/>
                  </a:cubicBezTo>
                  <a:cubicBezTo>
                    <a:pt x="1460761" y="904531"/>
                    <a:pt x="1441576" y="936186"/>
                    <a:pt x="1457883" y="974554"/>
                  </a:cubicBezTo>
                  <a:cubicBezTo>
                    <a:pt x="1467955" y="997576"/>
                    <a:pt x="1486180" y="1009566"/>
                    <a:pt x="1507283" y="1019638"/>
                  </a:cubicBezTo>
                  <a:cubicBezTo>
                    <a:pt x="1516876" y="1023954"/>
                    <a:pt x="1528866" y="1030189"/>
                    <a:pt x="1507763" y="1036424"/>
                  </a:cubicBezTo>
                  <a:cubicBezTo>
                    <a:pt x="1484741" y="1044578"/>
                    <a:pt x="1458843" y="1044578"/>
                    <a:pt x="1433423" y="1036904"/>
                  </a:cubicBezTo>
                  <a:close/>
                </a:path>
              </a:pathLst>
            </a:custGeom>
            <a:solidFill>
              <a:srgbClr val="3D1B0F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28" name="Freeform: Shape 105">
              <a:extLst>
                <a:ext uri="{FF2B5EF4-FFF2-40B4-BE49-F238E27FC236}">
                  <a16:creationId xmlns:a16="http://schemas.microsoft.com/office/drawing/2014/main" id="{D29F8BB0-B1B2-D94F-908A-CC85F4077A81}"/>
                </a:ext>
              </a:extLst>
            </p:cNvPr>
            <p:cNvSpPr/>
            <p:nvPr/>
          </p:nvSpPr>
          <p:spPr>
            <a:xfrm>
              <a:off x="6821725" y="1441152"/>
              <a:ext cx="1097111" cy="1146500"/>
            </a:xfrm>
            <a:custGeom>
              <a:avLst/>
              <a:gdLst>
                <a:gd name="connsiteX0" fmla="*/ 320305 w 1097111"/>
                <a:gd name="connsiteY0" fmla="*/ 500234 h 1146500"/>
                <a:gd name="connsiteX1" fmla="*/ 321264 w 1097111"/>
                <a:gd name="connsiteY1" fmla="*/ 335248 h 1146500"/>
                <a:gd name="connsiteX2" fmla="*/ 311672 w 1097111"/>
                <a:gd name="connsiteY2" fmla="*/ 311747 h 1146500"/>
                <a:gd name="connsiteX3" fmla="*/ 357235 w 1097111"/>
                <a:gd name="connsiteY3" fmla="*/ 89208 h 1146500"/>
                <a:gd name="connsiteX4" fmla="*/ 447402 w 1097111"/>
                <a:gd name="connsiteY4" fmla="*/ 78656 h 1146500"/>
                <a:gd name="connsiteX5" fmla="*/ 474740 w 1097111"/>
                <a:gd name="connsiteY5" fmla="*/ 73381 h 1146500"/>
                <a:gd name="connsiteX6" fmla="*/ 568743 w 1097111"/>
                <a:gd name="connsiteY6" fmla="*/ 0 h 1146500"/>
                <a:gd name="connsiteX7" fmla="*/ 485291 w 1097111"/>
                <a:gd name="connsiteY7" fmla="*/ 94963 h 1146500"/>
                <a:gd name="connsiteX8" fmla="*/ 569702 w 1097111"/>
                <a:gd name="connsiteY8" fmla="*/ 112229 h 1146500"/>
                <a:gd name="connsiteX9" fmla="*/ 587448 w 1097111"/>
                <a:gd name="connsiteY9" fmla="*/ 100239 h 1146500"/>
                <a:gd name="connsiteX10" fmla="*/ 625817 w 1097111"/>
                <a:gd name="connsiteY10" fmla="*/ 38848 h 1146500"/>
                <a:gd name="connsiteX11" fmla="*/ 598479 w 1097111"/>
                <a:gd name="connsiteY11" fmla="*/ 104555 h 1146500"/>
                <a:gd name="connsiteX12" fmla="*/ 608071 w 1097111"/>
                <a:gd name="connsiteY12" fmla="*/ 126617 h 1146500"/>
                <a:gd name="connsiteX13" fmla="*/ 689605 w 1097111"/>
                <a:gd name="connsiteY13" fmla="*/ 103596 h 1146500"/>
                <a:gd name="connsiteX14" fmla="*/ 744281 w 1097111"/>
                <a:gd name="connsiteY14" fmla="*/ 43645 h 1146500"/>
                <a:gd name="connsiteX15" fmla="*/ 706871 w 1097111"/>
                <a:gd name="connsiteY15" fmla="*/ 133332 h 1146500"/>
                <a:gd name="connsiteX16" fmla="*/ 719821 w 1097111"/>
                <a:gd name="connsiteY16" fmla="*/ 162109 h 1146500"/>
                <a:gd name="connsiteX17" fmla="*/ 771139 w 1097111"/>
                <a:gd name="connsiteY17" fmla="*/ 181773 h 1146500"/>
                <a:gd name="connsiteX18" fmla="*/ 796079 w 1097111"/>
                <a:gd name="connsiteY18" fmla="*/ 171701 h 1146500"/>
                <a:gd name="connsiteX19" fmla="*/ 833009 w 1097111"/>
                <a:gd name="connsiteY19" fmla="*/ 96402 h 1146500"/>
                <a:gd name="connsiteX20" fmla="*/ 824856 w 1097111"/>
                <a:gd name="connsiteY20" fmla="*/ 180334 h 1146500"/>
                <a:gd name="connsiteX21" fmla="*/ 840203 w 1097111"/>
                <a:gd name="connsiteY21" fmla="*/ 207192 h 1146500"/>
                <a:gd name="connsiteX22" fmla="*/ 918380 w 1097111"/>
                <a:gd name="connsiteY22" fmla="*/ 237887 h 1146500"/>
                <a:gd name="connsiteX23" fmla="*/ 941401 w 1097111"/>
                <a:gd name="connsiteY23" fmla="*/ 230213 h 1146500"/>
                <a:gd name="connsiteX24" fmla="*/ 980249 w 1097111"/>
                <a:gd name="connsiteY24" fmla="*/ 166425 h 1146500"/>
                <a:gd name="connsiteX25" fmla="*/ 993679 w 1097111"/>
                <a:gd name="connsiteY25" fmla="*/ 282971 h 1146500"/>
                <a:gd name="connsiteX26" fmla="*/ 1012863 w 1097111"/>
                <a:gd name="connsiteY26" fmla="*/ 309349 h 1146500"/>
                <a:gd name="connsiteX27" fmla="*/ 1032527 w 1097111"/>
                <a:gd name="connsiteY27" fmla="*/ 318462 h 1146500"/>
                <a:gd name="connsiteX28" fmla="*/ 1096795 w 1097111"/>
                <a:gd name="connsiteY28" fmla="*/ 418700 h 1146500"/>
                <a:gd name="connsiteX29" fmla="*/ 961545 w 1097111"/>
                <a:gd name="connsiteY29" fmla="*/ 586085 h 1146500"/>
                <a:gd name="connsiteX30" fmla="*/ 943799 w 1097111"/>
                <a:gd name="connsiteY30" fmla="*/ 591840 h 1146500"/>
                <a:gd name="connsiteX31" fmla="*/ 825815 w 1097111"/>
                <a:gd name="connsiteY31" fmla="*/ 709824 h 1146500"/>
                <a:gd name="connsiteX32" fmla="*/ 730852 w 1097111"/>
                <a:gd name="connsiteY32" fmla="*/ 762102 h 1146500"/>
                <a:gd name="connsiteX33" fmla="*/ 686248 w 1097111"/>
                <a:gd name="connsiteY33" fmla="*/ 776970 h 1146500"/>
                <a:gd name="connsiteX34" fmla="*/ 635889 w 1097111"/>
                <a:gd name="connsiteY34" fmla="*/ 818696 h 1146500"/>
                <a:gd name="connsiteX35" fmla="*/ 603755 w 1097111"/>
                <a:gd name="connsiteY35" fmla="*/ 897352 h 1146500"/>
                <a:gd name="connsiteX36" fmla="*/ 613827 w 1097111"/>
                <a:gd name="connsiteY36" fmla="*/ 936201 h 1146500"/>
                <a:gd name="connsiteX37" fmla="*/ 801834 w 1097111"/>
                <a:gd name="connsiteY37" fmla="*/ 1097350 h 1146500"/>
                <a:gd name="connsiteX38" fmla="*/ 838285 w 1097111"/>
                <a:gd name="connsiteY38" fmla="*/ 1142434 h 1146500"/>
                <a:gd name="connsiteX39" fmla="*/ 813345 w 1097111"/>
                <a:gd name="connsiteY39" fmla="*/ 1143393 h 1146500"/>
                <a:gd name="connsiteX40" fmla="*/ 582172 w 1097111"/>
                <a:gd name="connsiteY40" fmla="*/ 1071931 h 1146500"/>
                <a:gd name="connsiteX41" fmla="*/ 300641 w 1097111"/>
                <a:gd name="connsiteY41" fmla="*/ 956824 h 1146500"/>
                <a:gd name="connsiteX42" fmla="*/ 17191 w 1097111"/>
                <a:gd name="connsiteY42" fmla="*/ 811502 h 1146500"/>
                <a:gd name="connsiteX43" fmla="*/ 884 w 1097111"/>
                <a:gd name="connsiteY43" fmla="*/ 789440 h 1146500"/>
                <a:gd name="connsiteX44" fmla="*/ 268027 w 1097111"/>
                <a:gd name="connsiteY44" fmla="*/ 803828 h 1146500"/>
                <a:gd name="connsiteX45" fmla="*/ 270425 w 1097111"/>
                <a:gd name="connsiteY45" fmla="*/ 804787 h 1146500"/>
                <a:gd name="connsiteX46" fmla="*/ 352919 w 1097111"/>
                <a:gd name="connsiteY46" fmla="*/ 763061 h 1146500"/>
                <a:gd name="connsiteX47" fmla="*/ 382175 w 1097111"/>
                <a:gd name="connsiteY47" fmla="*/ 693518 h 1146500"/>
                <a:gd name="connsiteX48" fmla="*/ 382654 w 1097111"/>
                <a:gd name="connsiteY48" fmla="*/ 665700 h 1146500"/>
                <a:gd name="connsiteX49" fmla="*/ 325580 w 1097111"/>
                <a:gd name="connsiteY49" fmla="*/ 511745 h 1146500"/>
                <a:gd name="connsiteX50" fmla="*/ 320305 w 1097111"/>
                <a:gd name="connsiteY50" fmla="*/ 500234 h 11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97111" h="1146500">
                  <a:moveTo>
                    <a:pt x="320305" y="500234"/>
                  </a:moveTo>
                  <a:cubicBezTo>
                    <a:pt x="316948" y="445079"/>
                    <a:pt x="313111" y="390403"/>
                    <a:pt x="321264" y="335248"/>
                  </a:cubicBezTo>
                  <a:cubicBezTo>
                    <a:pt x="322703" y="325176"/>
                    <a:pt x="315988" y="318941"/>
                    <a:pt x="311672" y="311747"/>
                  </a:cubicBezTo>
                  <a:cubicBezTo>
                    <a:pt x="264670" y="237887"/>
                    <a:pt x="285293" y="133811"/>
                    <a:pt x="357235" y="89208"/>
                  </a:cubicBezTo>
                  <a:cubicBezTo>
                    <a:pt x="384573" y="72421"/>
                    <a:pt x="414308" y="57553"/>
                    <a:pt x="447402" y="78656"/>
                  </a:cubicBezTo>
                  <a:cubicBezTo>
                    <a:pt x="457953" y="85850"/>
                    <a:pt x="466107" y="81054"/>
                    <a:pt x="474740" y="73381"/>
                  </a:cubicBezTo>
                  <a:cubicBezTo>
                    <a:pt x="504475" y="47482"/>
                    <a:pt x="535171" y="22062"/>
                    <a:pt x="568743" y="0"/>
                  </a:cubicBezTo>
                  <a:cubicBezTo>
                    <a:pt x="541885" y="30695"/>
                    <a:pt x="515027" y="61390"/>
                    <a:pt x="485291" y="94963"/>
                  </a:cubicBezTo>
                  <a:cubicBezTo>
                    <a:pt x="515986" y="101198"/>
                    <a:pt x="542844" y="106474"/>
                    <a:pt x="569702" y="112229"/>
                  </a:cubicBezTo>
                  <a:cubicBezTo>
                    <a:pt x="580254" y="114627"/>
                    <a:pt x="583611" y="107433"/>
                    <a:pt x="587448" y="100239"/>
                  </a:cubicBezTo>
                  <a:cubicBezTo>
                    <a:pt x="598959" y="79136"/>
                    <a:pt x="609990" y="58033"/>
                    <a:pt x="625817" y="38848"/>
                  </a:cubicBezTo>
                  <a:cubicBezTo>
                    <a:pt x="616705" y="60911"/>
                    <a:pt x="608071" y="82973"/>
                    <a:pt x="598479" y="104555"/>
                  </a:cubicBezTo>
                  <a:cubicBezTo>
                    <a:pt x="593204" y="116545"/>
                    <a:pt x="594163" y="122301"/>
                    <a:pt x="608071" y="126617"/>
                  </a:cubicBezTo>
                  <a:cubicBezTo>
                    <a:pt x="657472" y="142444"/>
                    <a:pt x="657472" y="142924"/>
                    <a:pt x="689605" y="103596"/>
                  </a:cubicBezTo>
                  <a:cubicBezTo>
                    <a:pt x="706392" y="82973"/>
                    <a:pt x="723657" y="61870"/>
                    <a:pt x="744281" y="43645"/>
                  </a:cubicBezTo>
                  <a:cubicBezTo>
                    <a:pt x="731811" y="73860"/>
                    <a:pt x="720780" y="104076"/>
                    <a:pt x="706871" y="133332"/>
                  </a:cubicBezTo>
                  <a:cubicBezTo>
                    <a:pt x="698718" y="150118"/>
                    <a:pt x="703035" y="157312"/>
                    <a:pt x="719821" y="162109"/>
                  </a:cubicBezTo>
                  <a:cubicBezTo>
                    <a:pt x="737566" y="167384"/>
                    <a:pt x="754832" y="174099"/>
                    <a:pt x="771139" y="181773"/>
                  </a:cubicBezTo>
                  <a:cubicBezTo>
                    <a:pt x="784568" y="188008"/>
                    <a:pt x="790803" y="185609"/>
                    <a:pt x="796079" y="171701"/>
                  </a:cubicBezTo>
                  <a:cubicBezTo>
                    <a:pt x="805671" y="145802"/>
                    <a:pt x="817182" y="120862"/>
                    <a:pt x="833009" y="96402"/>
                  </a:cubicBezTo>
                  <a:cubicBezTo>
                    <a:pt x="830611" y="124219"/>
                    <a:pt x="828692" y="152516"/>
                    <a:pt x="824856" y="180334"/>
                  </a:cubicBezTo>
                  <a:cubicBezTo>
                    <a:pt x="822937" y="194242"/>
                    <a:pt x="825815" y="202396"/>
                    <a:pt x="840203" y="207192"/>
                  </a:cubicBezTo>
                  <a:cubicBezTo>
                    <a:pt x="866582" y="216305"/>
                    <a:pt x="892481" y="226856"/>
                    <a:pt x="918380" y="237887"/>
                  </a:cubicBezTo>
                  <a:cubicBezTo>
                    <a:pt x="929890" y="242683"/>
                    <a:pt x="935646" y="240285"/>
                    <a:pt x="941401" y="230213"/>
                  </a:cubicBezTo>
                  <a:cubicBezTo>
                    <a:pt x="952432" y="210549"/>
                    <a:pt x="964902" y="190885"/>
                    <a:pt x="980249" y="166425"/>
                  </a:cubicBezTo>
                  <a:cubicBezTo>
                    <a:pt x="985526" y="209110"/>
                    <a:pt x="990801" y="246040"/>
                    <a:pt x="993679" y="282971"/>
                  </a:cubicBezTo>
                  <a:cubicBezTo>
                    <a:pt x="994638" y="297359"/>
                    <a:pt x="1000873" y="304553"/>
                    <a:pt x="1012863" y="309349"/>
                  </a:cubicBezTo>
                  <a:cubicBezTo>
                    <a:pt x="1019578" y="312227"/>
                    <a:pt x="1025812" y="316064"/>
                    <a:pt x="1032527" y="318462"/>
                  </a:cubicBezTo>
                  <a:cubicBezTo>
                    <a:pt x="1080968" y="334769"/>
                    <a:pt x="1093918" y="375056"/>
                    <a:pt x="1096795" y="418700"/>
                  </a:cubicBezTo>
                  <a:cubicBezTo>
                    <a:pt x="1102071" y="498795"/>
                    <a:pt x="1040681" y="572656"/>
                    <a:pt x="961545" y="586085"/>
                  </a:cubicBezTo>
                  <a:cubicBezTo>
                    <a:pt x="955310" y="587044"/>
                    <a:pt x="948116" y="586085"/>
                    <a:pt x="943799" y="591840"/>
                  </a:cubicBezTo>
                  <a:cubicBezTo>
                    <a:pt x="909747" y="635964"/>
                    <a:pt x="867541" y="672894"/>
                    <a:pt x="825815" y="709824"/>
                  </a:cubicBezTo>
                  <a:cubicBezTo>
                    <a:pt x="794161" y="727090"/>
                    <a:pt x="764905" y="749152"/>
                    <a:pt x="730852" y="762102"/>
                  </a:cubicBezTo>
                  <a:cubicBezTo>
                    <a:pt x="715984" y="767857"/>
                    <a:pt x="701596" y="775531"/>
                    <a:pt x="686248" y="776970"/>
                  </a:cubicBezTo>
                  <a:cubicBezTo>
                    <a:pt x="658910" y="779848"/>
                    <a:pt x="644522" y="793756"/>
                    <a:pt x="635889" y="818696"/>
                  </a:cubicBezTo>
                  <a:cubicBezTo>
                    <a:pt x="626776" y="845554"/>
                    <a:pt x="617664" y="872892"/>
                    <a:pt x="603755" y="897352"/>
                  </a:cubicBezTo>
                  <a:cubicBezTo>
                    <a:pt x="593204" y="916537"/>
                    <a:pt x="599439" y="924690"/>
                    <a:pt x="613827" y="936201"/>
                  </a:cubicBezTo>
                  <a:cubicBezTo>
                    <a:pt x="679054" y="987039"/>
                    <a:pt x="743322" y="1038838"/>
                    <a:pt x="801834" y="1097350"/>
                  </a:cubicBezTo>
                  <a:cubicBezTo>
                    <a:pt x="815264" y="1110779"/>
                    <a:pt x="833968" y="1121331"/>
                    <a:pt x="838285" y="1142434"/>
                  </a:cubicBezTo>
                  <a:cubicBezTo>
                    <a:pt x="830131" y="1150107"/>
                    <a:pt x="821978" y="1144832"/>
                    <a:pt x="813345" y="1143393"/>
                  </a:cubicBezTo>
                  <a:cubicBezTo>
                    <a:pt x="734209" y="1127086"/>
                    <a:pt x="658431" y="1098789"/>
                    <a:pt x="582172" y="1071931"/>
                  </a:cubicBezTo>
                  <a:cubicBezTo>
                    <a:pt x="486730" y="1037878"/>
                    <a:pt x="393206" y="998550"/>
                    <a:pt x="300641" y="956824"/>
                  </a:cubicBezTo>
                  <a:cubicBezTo>
                    <a:pt x="203759" y="913659"/>
                    <a:pt x="107837" y="867137"/>
                    <a:pt x="17191" y="811502"/>
                  </a:cubicBezTo>
                  <a:cubicBezTo>
                    <a:pt x="9037" y="806706"/>
                    <a:pt x="-3433" y="803828"/>
                    <a:pt x="884" y="789440"/>
                  </a:cubicBezTo>
                  <a:cubicBezTo>
                    <a:pt x="90571" y="783205"/>
                    <a:pt x="179299" y="792797"/>
                    <a:pt x="268027" y="803828"/>
                  </a:cubicBezTo>
                  <a:cubicBezTo>
                    <a:pt x="268987" y="803828"/>
                    <a:pt x="269466" y="804308"/>
                    <a:pt x="270425" y="804787"/>
                  </a:cubicBezTo>
                  <a:cubicBezTo>
                    <a:pt x="326540" y="816298"/>
                    <a:pt x="330857" y="814380"/>
                    <a:pt x="352919" y="763061"/>
                  </a:cubicBezTo>
                  <a:cubicBezTo>
                    <a:pt x="362990" y="740040"/>
                    <a:pt x="372582" y="716539"/>
                    <a:pt x="382175" y="693518"/>
                  </a:cubicBezTo>
                  <a:cubicBezTo>
                    <a:pt x="386012" y="684405"/>
                    <a:pt x="387930" y="674333"/>
                    <a:pt x="382654" y="665700"/>
                  </a:cubicBezTo>
                  <a:cubicBezTo>
                    <a:pt x="352439" y="618698"/>
                    <a:pt x="333255" y="567380"/>
                    <a:pt x="325580" y="511745"/>
                  </a:cubicBezTo>
                  <a:cubicBezTo>
                    <a:pt x="324621" y="507428"/>
                    <a:pt x="321744" y="503592"/>
                    <a:pt x="320305" y="5002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29" name="Freeform: Shape 106">
              <a:extLst>
                <a:ext uri="{FF2B5EF4-FFF2-40B4-BE49-F238E27FC236}">
                  <a16:creationId xmlns:a16="http://schemas.microsoft.com/office/drawing/2014/main" id="{7E607442-3D1A-2642-9D6A-20295367F109}"/>
                </a:ext>
              </a:extLst>
            </p:cNvPr>
            <p:cNvSpPr/>
            <p:nvPr/>
          </p:nvSpPr>
          <p:spPr>
            <a:xfrm>
              <a:off x="6563619" y="2228393"/>
              <a:ext cx="1189137" cy="686602"/>
            </a:xfrm>
            <a:custGeom>
              <a:avLst/>
              <a:gdLst>
                <a:gd name="connsiteX0" fmla="*/ 258510 w 1189137"/>
                <a:gd name="connsiteY0" fmla="*/ 1718 h 686602"/>
                <a:gd name="connsiteX1" fmla="*/ 325176 w 1189137"/>
                <a:gd name="connsiteY1" fmla="*/ 44883 h 686602"/>
                <a:gd name="connsiteX2" fmla="*/ 825410 w 1189137"/>
                <a:gd name="connsiteY2" fmla="*/ 269821 h 686602"/>
                <a:gd name="connsiteX3" fmla="*/ 1046511 w 1189137"/>
                <a:gd name="connsiteY3" fmla="*/ 343202 h 686602"/>
                <a:gd name="connsiteX4" fmla="*/ 1095432 w 1189137"/>
                <a:gd name="connsiteY4" fmla="*/ 354712 h 686602"/>
                <a:gd name="connsiteX5" fmla="*/ 1170730 w 1189137"/>
                <a:gd name="connsiteY5" fmla="*/ 453512 h 686602"/>
                <a:gd name="connsiteX6" fmla="*/ 1182241 w 1189137"/>
                <a:gd name="connsiteY6" fmla="*/ 590681 h 686602"/>
                <a:gd name="connsiteX7" fmla="*/ 1169771 w 1189137"/>
                <a:gd name="connsiteY7" fmla="*/ 686603 h 686602"/>
                <a:gd name="connsiteX8" fmla="*/ 528531 w 1189137"/>
                <a:gd name="connsiteY8" fmla="*/ 311547 h 686602"/>
                <a:gd name="connsiteX9" fmla="*/ 104555 w 1189137"/>
                <a:gd name="connsiteY9" fmla="*/ 181093 h 686602"/>
                <a:gd name="connsiteX10" fmla="*/ 0 w 1189137"/>
                <a:gd name="connsiteY10" fmla="*/ 158551 h 686602"/>
                <a:gd name="connsiteX11" fmla="*/ 72421 w 1189137"/>
                <a:gd name="connsiteY11" fmla="*/ 59751 h 686602"/>
                <a:gd name="connsiteX12" fmla="*/ 162588 w 1189137"/>
                <a:gd name="connsiteY12" fmla="*/ 11790 h 686602"/>
                <a:gd name="connsiteX13" fmla="*/ 258510 w 1189137"/>
                <a:gd name="connsiteY13" fmla="*/ 1718 h 68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9137" h="686602">
                  <a:moveTo>
                    <a:pt x="258510" y="1718"/>
                  </a:moveTo>
                  <a:cubicBezTo>
                    <a:pt x="276736" y="22821"/>
                    <a:pt x="302155" y="32414"/>
                    <a:pt x="325176" y="44883"/>
                  </a:cubicBezTo>
                  <a:cubicBezTo>
                    <a:pt x="485846" y="132652"/>
                    <a:pt x="653230" y="206512"/>
                    <a:pt x="825410" y="269821"/>
                  </a:cubicBezTo>
                  <a:cubicBezTo>
                    <a:pt x="898312" y="296679"/>
                    <a:pt x="972171" y="321619"/>
                    <a:pt x="1046511" y="343202"/>
                  </a:cubicBezTo>
                  <a:cubicBezTo>
                    <a:pt x="1062338" y="347998"/>
                    <a:pt x="1079125" y="350875"/>
                    <a:pt x="1095432" y="354712"/>
                  </a:cubicBezTo>
                  <a:cubicBezTo>
                    <a:pt x="1130443" y="380132"/>
                    <a:pt x="1151067" y="416582"/>
                    <a:pt x="1170730" y="453512"/>
                  </a:cubicBezTo>
                  <a:cubicBezTo>
                    <a:pt x="1194232" y="497636"/>
                    <a:pt x="1191833" y="543199"/>
                    <a:pt x="1182241" y="590681"/>
                  </a:cubicBezTo>
                  <a:cubicBezTo>
                    <a:pt x="1176006" y="622335"/>
                    <a:pt x="1181282" y="655428"/>
                    <a:pt x="1169771" y="686603"/>
                  </a:cubicBezTo>
                  <a:cubicBezTo>
                    <a:pt x="974090" y="531209"/>
                    <a:pt x="760184" y="405551"/>
                    <a:pt x="528531" y="311547"/>
                  </a:cubicBezTo>
                  <a:cubicBezTo>
                    <a:pt x="391362" y="255912"/>
                    <a:pt x="250357" y="210349"/>
                    <a:pt x="104555" y="181093"/>
                  </a:cubicBezTo>
                  <a:cubicBezTo>
                    <a:pt x="69544" y="173899"/>
                    <a:pt x="34532" y="166225"/>
                    <a:pt x="0" y="158551"/>
                  </a:cubicBezTo>
                  <a:cubicBezTo>
                    <a:pt x="20623" y="123060"/>
                    <a:pt x="48920" y="93324"/>
                    <a:pt x="72421" y="59751"/>
                  </a:cubicBezTo>
                  <a:cubicBezTo>
                    <a:pt x="94004" y="29056"/>
                    <a:pt x="129495" y="18505"/>
                    <a:pt x="162588" y="11790"/>
                  </a:cubicBezTo>
                  <a:cubicBezTo>
                    <a:pt x="193763" y="6035"/>
                    <a:pt x="225897" y="-4037"/>
                    <a:pt x="258510" y="1718"/>
                  </a:cubicBezTo>
                  <a:close/>
                </a:path>
              </a:pathLst>
            </a:custGeom>
            <a:solidFill>
              <a:srgbClr val="FCF169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Ubuntu" panose="020B0504030602030204" pitchFamily="34" charset="0"/>
              </a:endParaRPr>
            </a:p>
          </p:txBody>
        </p:sp>
        <p:sp>
          <p:nvSpPr>
            <p:cNvPr id="30" name="Freeform: Shape 107">
              <a:extLst>
                <a:ext uri="{FF2B5EF4-FFF2-40B4-BE49-F238E27FC236}">
                  <a16:creationId xmlns:a16="http://schemas.microsoft.com/office/drawing/2014/main" id="{2FEE6345-ACD2-7942-8D47-DF8FD06E70BC}"/>
                </a:ext>
              </a:extLst>
            </p:cNvPr>
            <p:cNvSpPr/>
            <p:nvPr/>
          </p:nvSpPr>
          <p:spPr>
            <a:xfrm>
              <a:off x="7229319" y="1218762"/>
              <a:ext cx="734458" cy="503921"/>
            </a:xfrm>
            <a:custGeom>
              <a:avLst/>
              <a:gdLst>
                <a:gd name="connsiteX0" fmla="*/ 0 w 734458"/>
                <a:gd name="connsiteY0" fmla="*/ 212798 h 503921"/>
                <a:gd name="connsiteX1" fmla="*/ 46522 w 734458"/>
                <a:gd name="connsiteY1" fmla="*/ 112079 h 503921"/>
                <a:gd name="connsiteX2" fmla="*/ 248918 w 734458"/>
                <a:gd name="connsiteY2" fmla="*/ 4167 h 503921"/>
                <a:gd name="connsiteX3" fmla="*/ 694956 w 734458"/>
                <a:gd name="connsiteY3" fmla="*/ 224308 h 503921"/>
                <a:gd name="connsiteX4" fmla="*/ 699273 w 734458"/>
                <a:gd name="connsiteY4" fmla="*/ 494329 h 503921"/>
                <a:gd name="connsiteX5" fmla="*/ 693517 w 734458"/>
                <a:gd name="connsiteY5" fmla="*/ 503921 h 503921"/>
                <a:gd name="connsiteX6" fmla="*/ 414864 w 734458"/>
                <a:gd name="connsiteY6" fmla="*/ 127906 h 503921"/>
                <a:gd name="connsiteX7" fmla="*/ 0 w 734458"/>
                <a:gd name="connsiteY7" fmla="*/ 212798 h 50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4458" h="503921">
                  <a:moveTo>
                    <a:pt x="0" y="212798"/>
                  </a:moveTo>
                  <a:cubicBezTo>
                    <a:pt x="7194" y="172990"/>
                    <a:pt x="23500" y="140856"/>
                    <a:pt x="46522" y="112079"/>
                  </a:cubicBezTo>
                  <a:cubicBezTo>
                    <a:pt x="98320" y="47332"/>
                    <a:pt x="168823" y="16157"/>
                    <a:pt x="248918" y="4167"/>
                  </a:cubicBezTo>
                  <a:cubicBezTo>
                    <a:pt x="421098" y="-21253"/>
                    <a:pt x="611504" y="71792"/>
                    <a:pt x="694956" y="224308"/>
                  </a:cubicBezTo>
                  <a:cubicBezTo>
                    <a:pt x="743397" y="312557"/>
                    <a:pt x="750111" y="403203"/>
                    <a:pt x="699273" y="494329"/>
                  </a:cubicBezTo>
                  <a:cubicBezTo>
                    <a:pt x="697834" y="496727"/>
                    <a:pt x="695916" y="499605"/>
                    <a:pt x="693517" y="503921"/>
                  </a:cubicBezTo>
                  <a:cubicBezTo>
                    <a:pt x="694476" y="306801"/>
                    <a:pt x="585605" y="189776"/>
                    <a:pt x="414864" y="127906"/>
                  </a:cubicBezTo>
                  <a:cubicBezTo>
                    <a:pt x="264745" y="72751"/>
                    <a:pt x="120862" y="87619"/>
                    <a:pt x="0" y="21279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B3E3E11-49F9-3E41-B750-8D018CC26F4C}"/>
              </a:ext>
            </a:extLst>
          </p:cNvPr>
          <p:cNvGrpSpPr/>
          <p:nvPr/>
        </p:nvGrpSpPr>
        <p:grpSpPr>
          <a:xfrm>
            <a:off x="8162794" y="3655474"/>
            <a:ext cx="1571701" cy="1274220"/>
            <a:chOff x="8213001" y="3218811"/>
            <a:chExt cx="1775655" cy="1439571"/>
          </a:xfrm>
        </p:grpSpPr>
        <p:sp>
          <p:nvSpPr>
            <p:cNvPr id="32" name="Freeform: Shape 109">
              <a:extLst>
                <a:ext uri="{FF2B5EF4-FFF2-40B4-BE49-F238E27FC236}">
                  <a16:creationId xmlns:a16="http://schemas.microsoft.com/office/drawing/2014/main" id="{CB34B8D4-A54B-6545-AF6C-8D2ACE051C32}"/>
                </a:ext>
              </a:extLst>
            </p:cNvPr>
            <p:cNvSpPr/>
            <p:nvPr/>
          </p:nvSpPr>
          <p:spPr>
            <a:xfrm>
              <a:off x="8670942" y="3273142"/>
              <a:ext cx="1128485" cy="806800"/>
            </a:xfrm>
            <a:custGeom>
              <a:avLst/>
              <a:gdLst>
                <a:gd name="connsiteX0" fmla="*/ 1019741 w 1128485"/>
                <a:gd name="connsiteY0" fmla="*/ 736806 h 806800"/>
                <a:gd name="connsiteX1" fmla="*/ 817345 w 1128485"/>
                <a:gd name="connsiteY1" fmla="*/ 792921 h 806800"/>
                <a:gd name="connsiteX2" fmla="*/ 761710 w 1128485"/>
                <a:gd name="connsiteY2" fmla="*/ 784767 h 806800"/>
                <a:gd name="connsiteX3" fmla="*/ 424064 w 1128485"/>
                <a:gd name="connsiteY3" fmla="*/ 702754 h 806800"/>
                <a:gd name="connsiteX4" fmla="*/ 385215 w 1128485"/>
                <a:gd name="connsiteY4" fmla="*/ 703233 h 806800"/>
                <a:gd name="connsiteX5" fmla="*/ 302723 w 1128485"/>
                <a:gd name="connsiteY5" fmla="*/ 732010 h 806800"/>
                <a:gd name="connsiteX6" fmla="*/ 289773 w 1128485"/>
                <a:gd name="connsiteY6" fmla="*/ 766542 h 806800"/>
                <a:gd name="connsiteX7" fmla="*/ 213515 w 1128485"/>
                <a:gd name="connsiteY7" fmla="*/ 753113 h 806800"/>
                <a:gd name="connsiteX8" fmla="*/ 63876 w 1128485"/>
                <a:gd name="connsiteY8" fmla="*/ 710427 h 806800"/>
                <a:gd name="connsiteX9" fmla="*/ 42774 w 1128485"/>
                <a:gd name="connsiteY9" fmla="*/ 710427 h 806800"/>
                <a:gd name="connsiteX10" fmla="*/ 5364 w 1128485"/>
                <a:gd name="connsiteY10" fmla="*/ 695080 h 806800"/>
                <a:gd name="connsiteX11" fmla="*/ 18313 w 1128485"/>
                <a:gd name="connsiteY11" fmla="*/ 646639 h 806800"/>
                <a:gd name="connsiteX12" fmla="*/ 75387 w 1128485"/>
                <a:gd name="connsiteY12" fmla="*/ 574698 h 806800"/>
                <a:gd name="connsiteX13" fmla="*/ 160758 w 1128485"/>
                <a:gd name="connsiteY13" fmla="*/ 454315 h 806800"/>
                <a:gd name="connsiteX14" fmla="*/ 174667 w 1128485"/>
                <a:gd name="connsiteY14" fmla="*/ 443764 h 806800"/>
                <a:gd name="connsiteX15" fmla="*/ 206800 w 1128485"/>
                <a:gd name="connsiteY15" fmla="*/ 461989 h 806800"/>
                <a:gd name="connsiteX16" fmla="*/ 298885 w 1128485"/>
                <a:gd name="connsiteY16" fmla="*/ 430335 h 806800"/>
                <a:gd name="connsiteX17" fmla="*/ 318070 w 1128485"/>
                <a:gd name="connsiteY17" fmla="*/ 405395 h 806800"/>
                <a:gd name="connsiteX18" fmla="*/ 473944 w 1128485"/>
                <a:gd name="connsiteY18" fmla="*/ 164630 h 806800"/>
                <a:gd name="connsiteX19" fmla="*/ 537253 w 1128485"/>
                <a:gd name="connsiteY19" fmla="*/ 123863 h 806800"/>
                <a:gd name="connsiteX20" fmla="*/ 565550 w 1128485"/>
                <a:gd name="connsiteY20" fmla="*/ 87413 h 806800"/>
                <a:gd name="connsiteX21" fmla="*/ 746842 w 1128485"/>
                <a:gd name="connsiteY21" fmla="*/ 2522 h 806800"/>
                <a:gd name="connsiteX22" fmla="*/ 726699 w 1128485"/>
                <a:gd name="connsiteY22" fmla="*/ 23624 h 806800"/>
                <a:gd name="connsiteX23" fmla="*/ 616388 w 1128485"/>
                <a:gd name="connsiteY23" fmla="*/ 117149 h 806800"/>
                <a:gd name="connsiteX24" fmla="*/ 741567 w 1128485"/>
                <a:gd name="connsiteY24" fmla="*/ 91250 h 806800"/>
                <a:gd name="connsiteX25" fmla="*/ 889287 w 1128485"/>
                <a:gd name="connsiteY25" fmla="*/ 109475 h 806800"/>
                <a:gd name="connsiteX26" fmla="*/ 971780 w 1128485"/>
                <a:gd name="connsiteY26" fmla="*/ 209714 h 806800"/>
                <a:gd name="connsiteX27" fmla="*/ 960269 w 1128485"/>
                <a:gd name="connsiteY27" fmla="*/ 250481 h 806800"/>
                <a:gd name="connsiteX28" fmla="*/ 943962 w 1128485"/>
                <a:gd name="connsiteY28" fmla="*/ 302279 h 806800"/>
                <a:gd name="connsiteX29" fmla="*/ 1059549 w 1128485"/>
                <a:gd name="connsiteY29" fmla="*/ 433212 h 806800"/>
                <a:gd name="connsiteX30" fmla="*/ 1113265 w 1128485"/>
                <a:gd name="connsiteY30" fmla="*/ 452876 h 806800"/>
                <a:gd name="connsiteX31" fmla="*/ 1122858 w 1128485"/>
                <a:gd name="connsiteY31" fmla="*/ 479735 h 806800"/>
                <a:gd name="connsiteX32" fmla="*/ 858112 w 1128485"/>
                <a:gd name="connsiteY32" fmla="*/ 726255 h 806800"/>
                <a:gd name="connsiteX33" fmla="*/ 994321 w 1128485"/>
                <a:gd name="connsiteY33" fmla="*/ 730571 h 806800"/>
                <a:gd name="connsiteX34" fmla="*/ 1019741 w 1128485"/>
                <a:gd name="connsiteY34" fmla="*/ 736806 h 80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8485" h="806800">
                  <a:moveTo>
                    <a:pt x="1019741" y="736806"/>
                  </a:moveTo>
                  <a:cubicBezTo>
                    <a:pt x="979933" y="798196"/>
                    <a:pt x="883531" y="825534"/>
                    <a:pt x="817345" y="792921"/>
                  </a:cubicBezTo>
                  <a:cubicBezTo>
                    <a:pt x="799120" y="783808"/>
                    <a:pt x="782334" y="782369"/>
                    <a:pt x="761710" y="784767"/>
                  </a:cubicBezTo>
                  <a:cubicBezTo>
                    <a:pt x="640369" y="796757"/>
                    <a:pt x="521425" y="791482"/>
                    <a:pt x="424064" y="702754"/>
                  </a:cubicBezTo>
                  <a:cubicBezTo>
                    <a:pt x="409676" y="689804"/>
                    <a:pt x="397206" y="698917"/>
                    <a:pt x="385215" y="703233"/>
                  </a:cubicBezTo>
                  <a:cubicBezTo>
                    <a:pt x="357398" y="712825"/>
                    <a:pt x="331020" y="724336"/>
                    <a:pt x="302723" y="732010"/>
                  </a:cubicBezTo>
                  <a:cubicBezTo>
                    <a:pt x="283538" y="737286"/>
                    <a:pt x="285457" y="752154"/>
                    <a:pt x="289773" y="766542"/>
                  </a:cubicBezTo>
                  <a:cubicBezTo>
                    <a:pt x="262915" y="772297"/>
                    <a:pt x="238455" y="759828"/>
                    <a:pt x="213515" y="753113"/>
                  </a:cubicBezTo>
                  <a:cubicBezTo>
                    <a:pt x="163635" y="739684"/>
                    <a:pt x="113276" y="727214"/>
                    <a:pt x="63876" y="710427"/>
                  </a:cubicBezTo>
                  <a:cubicBezTo>
                    <a:pt x="56682" y="708029"/>
                    <a:pt x="49968" y="708509"/>
                    <a:pt x="42774" y="710427"/>
                  </a:cubicBezTo>
                  <a:cubicBezTo>
                    <a:pt x="27905" y="711387"/>
                    <a:pt x="15915" y="704672"/>
                    <a:pt x="5364" y="695080"/>
                  </a:cubicBezTo>
                  <a:cubicBezTo>
                    <a:pt x="-7586" y="674457"/>
                    <a:pt x="5364" y="660548"/>
                    <a:pt x="18313" y="646639"/>
                  </a:cubicBezTo>
                  <a:cubicBezTo>
                    <a:pt x="44692" y="628414"/>
                    <a:pt x="57162" y="599158"/>
                    <a:pt x="75387" y="574698"/>
                  </a:cubicBezTo>
                  <a:cubicBezTo>
                    <a:pt x="104643" y="534890"/>
                    <a:pt x="131981" y="494123"/>
                    <a:pt x="160758" y="454315"/>
                  </a:cubicBezTo>
                  <a:cubicBezTo>
                    <a:pt x="164115" y="449519"/>
                    <a:pt x="166033" y="442325"/>
                    <a:pt x="174667" y="443764"/>
                  </a:cubicBezTo>
                  <a:cubicBezTo>
                    <a:pt x="178024" y="462948"/>
                    <a:pt x="186177" y="470622"/>
                    <a:pt x="206800" y="461989"/>
                  </a:cubicBezTo>
                  <a:cubicBezTo>
                    <a:pt x="237016" y="449999"/>
                    <a:pt x="268191" y="440886"/>
                    <a:pt x="298885" y="430335"/>
                  </a:cubicBezTo>
                  <a:cubicBezTo>
                    <a:pt x="310396" y="426498"/>
                    <a:pt x="317111" y="417865"/>
                    <a:pt x="318070" y="405395"/>
                  </a:cubicBezTo>
                  <a:cubicBezTo>
                    <a:pt x="329101" y="298921"/>
                    <a:pt x="394328" y="226980"/>
                    <a:pt x="473944" y="164630"/>
                  </a:cubicBezTo>
                  <a:cubicBezTo>
                    <a:pt x="493608" y="149283"/>
                    <a:pt x="515670" y="136333"/>
                    <a:pt x="537253" y="123863"/>
                  </a:cubicBezTo>
                  <a:cubicBezTo>
                    <a:pt x="552120" y="115230"/>
                    <a:pt x="557875" y="101322"/>
                    <a:pt x="565550" y="87413"/>
                  </a:cubicBezTo>
                  <a:cubicBezTo>
                    <a:pt x="603919" y="21706"/>
                    <a:pt x="670584" y="-9469"/>
                    <a:pt x="746842" y="2522"/>
                  </a:cubicBezTo>
                  <a:cubicBezTo>
                    <a:pt x="746363" y="15471"/>
                    <a:pt x="735332" y="18828"/>
                    <a:pt x="726699" y="23624"/>
                  </a:cubicBezTo>
                  <a:cubicBezTo>
                    <a:pt x="670105" y="57677"/>
                    <a:pt x="641807" y="81178"/>
                    <a:pt x="616388" y="117149"/>
                  </a:cubicBezTo>
                  <a:cubicBezTo>
                    <a:pt x="659074" y="106597"/>
                    <a:pt x="699361" y="96046"/>
                    <a:pt x="741567" y="91250"/>
                  </a:cubicBezTo>
                  <a:cubicBezTo>
                    <a:pt x="792405" y="85494"/>
                    <a:pt x="842285" y="87413"/>
                    <a:pt x="889287" y="109475"/>
                  </a:cubicBezTo>
                  <a:cubicBezTo>
                    <a:pt x="932452" y="129619"/>
                    <a:pt x="959790" y="163671"/>
                    <a:pt x="971780" y="209714"/>
                  </a:cubicBezTo>
                  <a:cubicBezTo>
                    <a:pt x="976097" y="225541"/>
                    <a:pt x="974178" y="239450"/>
                    <a:pt x="960269" y="250481"/>
                  </a:cubicBezTo>
                  <a:cubicBezTo>
                    <a:pt x="943003" y="263910"/>
                    <a:pt x="940126" y="281655"/>
                    <a:pt x="943962" y="302279"/>
                  </a:cubicBezTo>
                  <a:cubicBezTo>
                    <a:pt x="956433" y="368945"/>
                    <a:pt x="1001996" y="406354"/>
                    <a:pt x="1059549" y="433212"/>
                  </a:cubicBezTo>
                  <a:cubicBezTo>
                    <a:pt x="1076815" y="441366"/>
                    <a:pt x="1095040" y="447121"/>
                    <a:pt x="1113265" y="452876"/>
                  </a:cubicBezTo>
                  <a:cubicBezTo>
                    <a:pt x="1127654" y="457673"/>
                    <a:pt x="1133889" y="466785"/>
                    <a:pt x="1122858" y="479735"/>
                  </a:cubicBezTo>
                  <a:cubicBezTo>
                    <a:pt x="1045640" y="573259"/>
                    <a:pt x="974178" y="673498"/>
                    <a:pt x="858112" y="726255"/>
                  </a:cubicBezTo>
                  <a:cubicBezTo>
                    <a:pt x="903675" y="734408"/>
                    <a:pt x="949239" y="732010"/>
                    <a:pt x="994321" y="730571"/>
                  </a:cubicBezTo>
                  <a:cubicBezTo>
                    <a:pt x="1003434" y="730571"/>
                    <a:pt x="1013506" y="725295"/>
                    <a:pt x="1019741" y="736806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33" name="Freeform: Shape 110">
              <a:extLst>
                <a:ext uri="{FF2B5EF4-FFF2-40B4-BE49-F238E27FC236}">
                  <a16:creationId xmlns:a16="http://schemas.microsoft.com/office/drawing/2014/main" id="{42F1EB0E-CBAA-AE49-B24D-2CF2C4047D65}"/>
                </a:ext>
              </a:extLst>
            </p:cNvPr>
            <p:cNvSpPr/>
            <p:nvPr/>
          </p:nvSpPr>
          <p:spPr>
            <a:xfrm>
              <a:off x="9265268" y="3218811"/>
              <a:ext cx="723388" cy="795086"/>
            </a:xfrm>
            <a:custGeom>
              <a:avLst/>
              <a:gdLst>
                <a:gd name="connsiteX0" fmla="*/ 425415 w 723388"/>
                <a:gd name="connsiteY0" fmla="*/ 791137 h 795086"/>
                <a:gd name="connsiteX1" fmla="*/ 260428 w 723388"/>
                <a:gd name="connsiteY1" fmla="*/ 790178 h 795086"/>
                <a:gd name="connsiteX2" fmla="*/ 238846 w 723388"/>
                <a:gd name="connsiteY2" fmla="*/ 784423 h 795086"/>
                <a:gd name="connsiteX3" fmla="*/ 529490 w 723388"/>
                <a:gd name="connsiteY3" fmla="*/ 522555 h 795086"/>
                <a:gd name="connsiteX4" fmla="*/ 509347 w 723388"/>
                <a:gd name="connsiteY4" fmla="*/ 513443 h 795086"/>
                <a:gd name="connsiteX5" fmla="*/ 388005 w 723388"/>
                <a:gd name="connsiteY5" fmla="*/ 447736 h 795086"/>
                <a:gd name="connsiteX6" fmla="*/ 339085 w 723388"/>
                <a:gd name="connsiteY6" fmla="*/ 338864 h 795086"/>
                <a:gd name="connsiteX7" fmla="*/ 360667 w 723388"/>
                <a:gd name="connsiteY7" fmla="*/ 298577 h 795086"/>
                <a:gd name="connsiteX8" fmla="*/ 370739 w 723388"/>
                <a:gd name="connsiteY8" fmla="*/ 269321 h 795086"/>
                <a:gd name="connsiteX9" fmla="*/ 216304 w 723388"/>
                <a:gd name="connsiteY9" fmla="*/ 152296 h 795086"/>
                <a:gd name="connsiteX10" fmla="*/ 16306 w 723388"/>
                <a:gd name="connsiteY10" fmla="*/ 182991 h 795086"/>
                <a:gd name="connsiteX11" fmla="*/ 0 w 723388"/>
                <a:gd name="connsiteY11" fmla="*/ 187307 h 795086"/>
                <a:gd name="connsiteX12" fmla="*/ 53237 w 723388"/>
                <a:gd name="connsiteY12" fmla="*/ 124958 h 795086"/>
                <a:gd name="connsiteX13" fmla="*/ 151557 w 723388"/>
                <a:gd name="connsiteY13" fmla="*/ 57333 h 795086"/>
                <a:gd name="connsiteX14" fmla="*/ 275296 w 723388"/>
                <a:gd name="connsiteY14" fmla="*/ 14168 h 795086"/>
                <a:gd name="connsiteX15" fmla="*/ 590401 w 723388"/>
                <a:gd name="connsiteY15" fmla="*/ 101457 h 795086"/>
                <a:gd name="connsiteX16" fmla="*/ 718936 w 723388"/>
                <a:gd name="connsiteY16" fmla="*/ 477952 h 795086"/>
                <a:gd name="connsiteX17" fmla="*/ 718936 w 723388"/>
                <a:gd name="connsiteY17" fmla="*/ 503851 h 795086"/>
                <a:gd name="connsiteX18" fmla="*/ 601432 w 723388"/>
                <a:gd name="connsiteY18" fmla="*/ 736941 h 795086"/>
                <a:gd name="connsiteX19" fmla="*/ 447477 w 723388"/>
                <a:gd name="connsiteY19" fmla="*/ 785862 h 795086"/>
                <a:gd name="connsiteX20" fmla="*/ 425415 w 723388"/>
                <a:gd name="connsiteY20" fmla="*/ 791137 h 7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3388" h="795086">
                  <a:moveTo>
                    <a:pt x="425415" y="791137"/>
                  </a:moveTo>
                  <a:cubicBezTo>
                    <a:pt x="370259" y="794015"/>
                    <a:pt x="315584" y="798811"/>
                    <a:pt x="260428" y="790178"/>
                  </a:cubicBezTo>
                  <a:cubicBezTo>
                    <a:pt x="253714" y="789219"/>
                    <a:pt x="247000" y="788260"/>
                    <a:pt x="238846" y="784423"/>
                  </a:cubicBezTo>
                  <a:cubicBezTo>
                    <a:pt x="369301" y="733584"/>
                    <a:pt x="443640" y="622315"/>
                    <a:pt x="529490" y="522555"/>
                  </a:cubicBezTo>
                  <a:cubicBezTo>
                    <a:pt x="525654" y="513922"/>
                    <a:pt x="516061" y="515361"/>
                    <a:pt x="509347" y="513443"/>
                  </a:cubicBezTo>
                  <a:cubicBezTo>
                    <a:pt x="464263" y="499534"/>
                    <a:pt x="422537" y="479390"/>
                    <a:pt x="388005" y="447736"/>
                  </a:cubicBezTo>
                  <a:cubicBezTo>
                    <a:pt x="356830" y="419439"/>
                    <a:pt x="341962" y="381070"/>
                    <a:pt x="339085" y="338864"/>
                  </a:cubicBezTo>
                  <a:cubicBezTo>
                    <a:pt x="338126" y="322078"/>
                    <a:pt x="344840" y="306730"/>
                    <a:pt x="360667" y="298577"/>
                  </a:cubicBezTo>
                  <a:cubicBezTo>
                    <a:pt x="375056" y="291383"/>
                    <a:pt x="374097" y="281791"/>
                    <a:pt x="370739" y="269321"/>
                  </a:cubicBezTo>
                  <a:cubicBezTo>
                    <a:pt x="352514" y="198818"/>
                    <a:pt x="297359" y="157092"/>
                    <a:pt x="216304" y="152296"/>
                  </a:cubicBezTo>
                  <a:cubicBezTo>
                    <a:pt x="147240" y="148459"/>
                    <a:pt x="81054" y="161888"/>
                    <a:pt x="16306" y="182991"/>
                  </a:cubicBezTo>
                  <a:cubicBezTo>
                    <a:pt x="12949" y="183950"/>
                    <a:pt x="9112" y="184909"/>
                    <a:pt x="0" y="187307"/>
                  </a:cubicBezTo>
                  <a:cubicBezTo>
                    <a:pt x="16786" y="160929"/>
                    <a:pt x="34532" y="142703"/>
                    <a:pt x="53237" y="124958"/>
                  </a:cubicBezTo>
                  <a:cubicBezTo>
                    <a:pt x="82972" y="97620"/>
                    <a:pt x="118464" y="78915"/>
                    <a:pt x="151557" y="57333"/>
                  </a:cubicBezTo>
                  <a:cubicBezTo>
                    <a:pt x="192324" y="42465"/>
                    <a:pt x="233091" y="26638"/>
                    <a:pt x="275296" y="14168"/>
                  </a:cubicBezTo>
                  <a:cubicBezTo>
                    <a:pt x="399516" y="-22762"/>
                    <a:pt x="501673" y="14647"/>
                    <a:pt x="590401" y="101457"/>
                  </a:cubicBezTo>
                  <a:cubicBezTo>
                    <a:pt x="696875" y="205053"/>
                    <a:pt x="733325" y="333109"/>
                    <a:pt x="718936" y="477952"/>
                  </a:cubicBezTo>
                  <a:cubicBezTo>
                    <a:pt x="717978" y="486584"/>
                    <a:pt x="717498" y="495218"/>
                    <a:pt x="718936" y="503851"/>
                  </a:cubicBezTo>
                  <a:cubicBezTo>
                    <a:pt x="736682" y="615120"/>
                    <a:pt x="702150" y="684184"/>
                    <a:pt x="601432" y="736941"/>
                  </a:cubicBezTo>
                  <a:cubicBezTo>
                    <a:pt x="552991" y="762361"/>
                    <a:pt x="501673" y="778188"/>
                    <a:pt x="447477" y="785862"/>
                  </a:cubicBezTo>
                  <a:cubicBezTo>
                    <a:pt x="440762" y="786821"/>
                    <a:pt x="433088" y="789219"/>
                    <a:pt x="425415" y="79113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34" name="Freeform: Shape 111">
              <a:extLst>
                <a:ext uri="{FF2B5EF4-FFF2-40B4-BE49-F238E27FC236}">
                  <a16:creationId xmlns:a16="http://schemas.microsoft.com/office/drawing/2014/main" id="{12AB82ED-C35B-C94C-8848-0EF4DC3CE72C}"/>
                </a:ext>
              </a:extLst>
            </p:cNvPr>
            <p:cNvSpPr/>
            <p:nvPr/>
          </p:nvSpPr>
          <p:spPr>
            <a:xfrm>
              <a:off x="8213001" y="3379690"/>
              <a:ext cx="594717" cy="583736"/>
            </a:xfrm>
            <a:custGeom>
              <a:avLst/>
              <a:gdLst>
                <a:gd name="connsiteX0" fmla="*/ 312227 w 594717"/>
                <a:gd name="connsiteY0" fmla="*/ 583736 h 583736"/>
                <a:gd name="connsiteX1" fmla="*/ 66666 w 594717"/>
                <a:gd name="connsiteY1" fmla="*/ 124268 h 583736"/>
                <a:gd name="connsiteX2" fmla="*/ 0 w 594717"/>
                <a:gd name="connsiteY2" fmla="*/ 28826 h 583736"/>
                <a:gd name="connsiteX3" fmla="*/ 249877 w 594717"/>
                <a:gd name="connsiteY3" fmla="*/ 1968 h 583736"/>
                <a:gd name="connsiteX4" fmla="*/ 373137 w 594717"/>
                <a:gd name="connsiteY4" fmla="*/ 44174 h 583736"/>
                <a:gd name="connsiteX5" fmla="*/ 559226 w 594717"/>
                <a:gd name="connsiteY5" fmla="*/ 244651 h 583736"/>
                <a:gd name="connsiteX6" fmla="*/ 594718 w 594717"/>
                <a:gd name="connsiteY6" fmla="*/ 295969 h 583736"/>
                <a:gd name="connsiteX7" fmla="*/ 588962 w 594717"/>
                <a:gd name="connsiteY7" fmla="*/ 299326 h 583736"/>
                <a:gd name="connsiteX8" fmla="*/ 474335 w 594717"/>
                <a:gd name="connsiteY8" fmla="*/ 315154 h 583736"/>
                <a:gd name="connsiteX9" fmla="*/ 351555 w 594717"/>
                <a:gd name="connsiteY9" fmla="*/ 355441 h 583736"/>
                <a:gd name="connsiteX10" fmla="*/ 502153 w 594717"/>
                <a:gd name="connsiteY10" fmla="*/ 433138 h 583736"/>
                <a:gd name="connsiteX11" fmla="*/ 516541 w 594717"/>
                <a:gd name="connsiteY11" fmla="*/ 472946 h 583736"/>
                <a:gd name="connsiteX12" fmla="*/ 492560 w 594717"/>
                <a:gd name="connsiteY12" fmla="*/ 516591 h 583736"/>
                <a:gd name="connsiteX13" fmla="*/ 312227 w 594717"/>
                <a:gd name="connsiteY13" fmla="*/ 583736 h 58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717" h="583736">
                  <a:moveTo>
                    <a:pt x="312227" y="583736"/>
                  </a:moveTo>
                  <a:cubicBezTo>
                    <a:pt x="246040" y="422107"/>
                    <a:pt x="162588" y="269591"/>
                    <a:pt x="66666" y="124268"/>
                  </a:cubicBezTo>
                  <a:cubicBezTo>
                    <a:pt x="45084" y="91655"/>
                    <a:pt x="22062" y="60480"/>
                    <a:pt x="0" y="28826"/>
                  </a:cubicBezTo>
                  <a:cubicBezTo>
                    <a:pt x="46043" y="26428"/>
                    <a:pt x="214386" y="9162"/>
                    <a:pt x="249877" y="1968"/>
                  </a:cubicBezTo>
                  <a:cubicBezTo>
                    <a:pt x="297838" y="-7145"/>
                    <a:pt x="337166" y="16836"/>
                    <a:pt x="373137" y="44174"/>
                  </a:cubicBezTo>
                  <a:cubicBezTo>
                    <a:pt x="446997" y="99808"/>
                    <a:pt x="504551" y="170791"/>
                    <a:pt x="559226" y="244651"/>
                  </a:cubicBezTo>
                  <a:cubicBezTo>
                    <a:pt x="571696" y="261437"/>
                    <a:pt x="587524" y="275346"/>
                    <a:pt x="594718" y="295969"/>
                  </a:cubicBezTo>
                  <a:cubicBezTo>
                    <a:pt x="593279" y="298368"/>
                    <a:pt x="591360" y="300286"/>
                    <a:pt x="588962" y="299326"/>
                  </a:cubicBezTo>
                  <a:cubicBezTo>
                    <a:pt x="548675" y="288775"/>
                    <a:pt x="511745" y="304123"/>
                    <a:pt x="474335" y="315154"/>
                  </a:cubicBezTo>
                  <a:cubicBezTo>
                    <a:pt x="438844" y="325226"/>
                    <a:pt x="355871" y="347288"/>
                    <a:pt x="351555" y="355441"/>
                  </a:cubicBezTo>
                  <a:cubicBezTo>
                    <a:pt x="371219" y="368870"/>
                    <a:pt x="473376" y="416831"/>
                    <a:pt x="502153" y="433138"/>
                  </a:cubicBezTo>
                  <a:cubicBezTo>
                    <a:pt x="518459" y="442251"/>
                    <a:pt x="524695" y="454721"/>
                    <a:pt x="516541" y="472946"/>
                  </a:cubicBezTo>
                  <a:cubicBezTo>
                    <a:pt x="509826" y="488293"/>
                    <a:pt x="504551" y="504120"/>
                    <a:pt x="492560" y="516591"/>
                  </a:cubicBezTo>
                  <a:cubicBezTo>
                    <a:pt x="456110" y="532897"/>
                    <a:pt x="335248" y="575103"/>
                    <a:pt x="312227" y="58373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35" name="Freeform: Shape 112">
              <a:extLst>
                <a:ext uri="{FF2B5EF4-FFF2-40B4-BE49-F238E27FC236}">
                  <a16:creationId xmlns:a16="http://schemas.microsoft.com/office/drawing/2014/main" id="{BB710E6D-6CF6-4944-91FD-D599B358B4FF}"/>
                </a:ext>
              </a:extLst>
            </p:cNvPr>
            <p:cNvSpPr/>
            <p:nvPr/>
          </p:nvSpPr>
          <p:spPr>
            <a:xfrm>
              <a:off x="8544412" y="3964571"/>
              <a:ext cx="427054" cy="693811"/>
            </a:xfrm>
            <a:custGeom>
              <a:avLst/>
              <a:gdLst>
                <a:gd name="connsiteX0" fmla="*/ 134291 w 427054"/>
                <a:gd name="connsiteY0" fmla="*/ 294 h 693811"/>
                <a:gd name="connsiteX1" fmla="*/ 167384 w 427054"/>
                <a:gd name="connsiteY1" fmla="*/ 14682 h 693811"/>
                <a:gd name="connsiteX2" fmla="*/ 249398 w 427054"/>
                <a:gd name="connsiteY2" fmla="*/ 50173 h 693811"/>
                <a:gd name="connsiteX3" fmla="*/ 253235 w 427054"/>
                <a:gd name="connsiteY3" fmla="*/ 87103 h 693811"/>
                <a:gd name="connsiteX4" fmla="*/ 193763 w 427054"/>
                <a:gd name="connsiteY4" fmla="*/ 228589 h 693811"/>
                <a:gd name="connsiteX5" fmla="*/ 189446 w 427054"/>
                <a:gd name="connsiteY5" fmla="*/ 244416 h 693811"/>
                <a:gd name="connsiteX6" fmla="*/ 297838 w 427054"/>
                <a:gd name="connsiteY6" fmla="*/ 198373 h 693811"/>
                <a:gd name="connsiteX7" fmla="*/ 344361 w 427054"/>
                <a:gd name="connsiteY7" fmla="*/ 178709 h 693811"/>
                <a:gd name="connsiteX8" fmla="*/ 399996 w 427054"/>
                <a:gd name="connsiteY8" fmla="*/ 138422 h 693811"/>
                <a:gd name="connsiteX9" fmla="*/ 417262 w 427054"/>
                <a:gd name="connsiteY9" fmla="*/ 126911 h 693811"/>
                <a:gd name="connsiteX10" fmla="*/ 425895 w 427054"/>
                <a:gd name="connsiteY10" fmla="*/ 286142 h 693811"/>
                <a:gd name="connsiteX11" fmla="*/ 388005 w 427054"/>
                <a:gd name="connsiteY11" fmla="*/ 518274 h 693811"/>
                <a:gd name="connsiteX12" fmla="*/ 347718 w 427054"/>
                <a:gd name="connsiteY12" fmla="*/ 571990 h 693811"/>
                <a:gd name="connsiteX13" fmla="*/ 165466 w 427054"/>
                <a:gd name="connsiteY13" fmla="*/ 693811 h 693811"/>
                <a:gd name="connsiteX14" fmla="*/ 131893 w 427054"/>
                <a:gd name="connsiteY14" fmla="*/ 512998 h 693811"/>
                <a:gd name="connsiteX15" fmla="*/ 60910 w 427054"/>
                <a:gd name="connsiteY15" fmla="*/ 218996 h 693811"/>
                <a:gd name="connsiteX16" fmla="*/ 0 w 427054"/>
                <a:gd name="connsiteY16" fmla="*/ 43459 h 693811"/>
                <a:gd name="connsiteX17" fmla="*/ 134291 w 427054"/>
                <a:gd name="connsiteY17" fmla="*/ 294 h 69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7054" h="693811">
                  <a:moveTo>
                    <a:pt x="134291" y="294"/>
                  </a:moveTo>
                  <a:cubicBezTo>
                    <a:pt x="145322" y="5090"/>
                    <a:pt x="155394" y="12764"/>
                    <a:pt x="167384" y="14682"/>
                  </a:cubicBezTo>
                  <a:cubicBezTo>
                    <a:pt x="198559" y="17560"/>
                    <a:pt x="223499" y="34826"/>
                    <a:pt x="249398" y="50173"/>
                  </a:cubicBezTo>
                  <a:cubicBezTo>
                    <a:pt x="264266" y="58807"/>
                    <a:pt x="258510" y="74154"/>
                    <a:pt x="253235" y="87103"/>
                  </a:cubicBezTo>
                  <a:cubicBezTo>
                    <a:pt x="234050" y="134585"/>
                    <a:pt x="212947" y="181107"/>
                    <a:pt x="193763" y="228589"/>
                  </a:cubicBezTo>
                  <a:cubicBezTo>
                    <a:pt x="191844" y="232905"/>
                    <a:pt x="189446" y="236742"/>
                    <a:pt x="189446" y="244416"/>
                  </a:cubicBezTo>
                  <a:cubicBezTo>
                    <a:pt x="227336" y="230027"/>
                    <a:pt x="262347" y="213241"/>
                    <a:pt x="297838" y="198373"/>
                  </a:cubicBezTo>
                  <a:cubicBezTo>
                    <a:pt x="313186" y="192138"/>
                    <a:pt x="328534" y="183985"/>
                    <a:pt x="344361" y="178709"/>
                  </a:cubicBezTo>
                  <a:cubicBezTo>
                    <a:pt x="366902" y="171035"/>
                    <a:pt x="385128" y="157127"/>
                    <a:pt x="399996" y="138422"/>
                  </a:cubicBezTo>
                  <a:cubicBezTo>
                    <a:pt x="404312" y="133146"/>
                    <a:pt x="406230" y="122595"/>
                    <a:pt x="417262" y="126911"/>
                  </a:cubicBezTo>
                  <a:cubicBezTo>
                    <a:pt x="419180" y="180148"/>
                    <a:pt x="430691" y="232905"/>
                    <a:pt x="425895" y="286142"/>
                  </a:cubicBezTo>
                  <a:cubicBezTo>
                    <a:pt x="418701" y="364319"/>
                    <a:pt x="419180" y="443934"/>
                    <a:pt x="388005" y="518274"/>
                  </a:cubicBezTo>
                  <a:cubicBezTo>
                    <a:pt x="378893" y="539377"/>
                    <a:pt x="366423" y="558082"/>
                    <a:pt x="347718" y="571990"/>
                  </a:cubicBezTo>
                  <a:cubicBezTo>
                    <a:pt x="295440" y="611318"/>
                    <a:pt x="222060" y="660718"/>
                    <a:pt x="165466" y="693811"/>
                  </a:cubicBezTo>
                  <a:cubicBezTo>
                    <a:pt x="156833" y="655443"/>
                    <a:pt x="142924" y="583501"/>
                    <a:pt x="131893" y="512998"/>
                  </a:cubicBezTo>
                  <a:cubicBezTo>
                    <a:pt x="116066" y="412759"/>
                    <a:pt x="89208" y="315878"/>
                    <a:pt x="60910" y="218996"/>
                  </a:cubicBezTo>
                  <a:cubicBezTo>
                    <a:pt x="43644" y="159525"/>
                    <a:pt x="20624" y="101972"/>
                    <a:pt x="0" y="43459"/>
                  </a:cubicBezTo>
                  <a:cubicBezTo>
                    <a:pt x="479" y="40581"/>
                    <a:pt x="128056" y="-4023"/>
                    <a:pt x="134291" y="294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36" name="Freeform: Shape 113">
              <a:extLst>
                <a:ext uri="{FF2B5EF4-FFF2-40B4-BE49-F238E27FC236}">
                  <a16:creationId xmlns:a16="http://schemas.microsoft.com/office/drawing/2014/main" id="{0E588FFC-86D3-F64B-8BE3-B06258DC5EE4}"/>
                </a:ext>
              </a:extLst>
            </p:cNvPr>
            <p:cNvSpPr/>
            <p:nvPr/>
          </p:nvSpPr>
          <p:spPr>
            <a:xfrm>
              <a:off x="8546810" y="3666998"/>
              <a:ext cx="298317" cy="279641"/>
            </a:xfrm>
            <a:custGeom>
              <a:avLst/>
              <a:gdLst>
                <a:gd name="connsiteX0" fmla="*/ 155874 w 298317"/>
                <a:gd name="connsiteY0" fmla="*/ 226405 h 279641"/>
                <a:gd name="connsiteX1" fmla="*/ 128536 w 298317"/>
                <a:gd name="connsiteY1" fmla="*/ 133840 h 279641"/>
                <a:gd name="connsiteX2" fmla="*/ 0 w 298317"/>
                <a:gd name="connsiteY2" fmla="*/ 67654 h 279641"/>
                <a:gd name="connsiteX3" fmla="*/ 10072 w 298317"/>
                <a:gd name="connsiteY3" fmla="*/ 58061 h 279641"/>
                <a:gd name="connsiteX4" fmla="*/ 200478 w 298317"/>
                <a:gd name="connsiteY4" fmla="*/ 2426 h 279641"/>
                <a:gd name="connsiteX5" fmla="*/ 261388 w 298317"/>
                <a:gd name="connsiteY5" fmla="*/ 8182 h 279641"/>
                <a:gd name="connsiteX6" fmla="*/ 298318 w 298317"/>
                <a:gd name="connsiteY6" fmla="*/ 49908 h 279641"/>
                <a:gd name="connsiteX7" fmla="*/ 231172 w 298317"/>
                <a:gd name="connsiteY7" fmla="*/ 147749 h 279641"/>
                <a:gd name="connsiteX8" fmla="*/ 163547 w 298317"/>
                <a:gd name="connsiteY8" fmla="*/ 242712 h 279641"/>
                <a:gd name="connsiteX9" fmla="*/ 132373 w 298317"/>
                <a:gd name="connsiteY9" fmla="*/ 279642 h 279641"/>
                <a:gd name="connsiteX10" fmla="*/ 155874 w 298317"/>
                <a:gd name="connsiteY10" fmla="*/ 226405 h 27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317" h="279641">
                  <a:moveTo>
                    <a:pt x="155874" y="226405"/>
                  </a:moveTo>
                  <a:cubicBezTo>
                    <a:pt x="188487" y="165494"/>
                    <a:pt x="188487" y="165015"/>
                    <a:pt x="128536" y="133840"/>
                  </a:cubicBezTo>
                  <a:cubicBezTo>
                    <a:pt x="85371" y="111298"/>
                    <a:pt x="42206" y="89236"/>
                    <a:pt x="0" y="67654"/>
                  </a:cubicBezTo>
                  <a:cubicBezTo>
                    <a:pt x="0" y="59021"/>
                    <a:pt x="6235" y="59500"/>
                    <a:pt x="10072" y="58061"/>
                  </a:cubicBezTo>
                  <a:cubicBezTo>
                    <a:pt x="73381" y="39357"/>
                    <a:pt x="137169" y="21131"/>
                    <a:pt x="200478" y="2426"/>
                  </a:cubicBezTo>
                  <a:cubicBezTo>
                    <a:pt x="222060" y="-3808"/>
                    <a:pt x="241245" y="3386"/>
                    <a:pt x="261388" y="8182"/>
                  </a:cubicBezTo>
                  <a:cubicBezTo>
                    <a:pt x="276256" y="19693"/>
                    <a:pt x="293522" y="29285"/>
                    <a:pt x="298318" y="49908"/>
                  </a:cubicBezTo>
                  <a:cubicBezTo>
                    <a:pt x="275776" y="82521"/>
                    <a:pt x="253714" y="115135"/>
                    <a:pt x="231172" y="147749"/>
                  </a:cubicBezTo>
                  <a:cubicBezTo>
                    <a:pt x="209110" y="179882"/>
                    <a:pt x="186569" y="211537"/>
                    <a:pt x="163547" y="242712"/>
                  </a:cubicBezTo>
                  <a:cubicBezTo>
                    <a:pt x="159711" y="247987"/>
                    <a:pt x="147240" y="264294"/>
                    <a:pt x="132373" y="279642"/>
                  </a:cubicBezTo>
                  <a:cubicBezTo>
                    <a:pt x="124219" y="266212"/>
                    <a:pt x="151077" y="235038"/>
                    <a:pt x="155874" y="226405"/>
                  </a:cubicBezTo>
                  <a:close/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37" name="Freeform: Shape 114">
              <a:extLst>
                <a:ext uri="{FF2B5EF4-FFF2-40B4-BE49-F238E27FC236}">
                  <a16:creationId xmlns:a16="http://schemas.microsoft.com/office/drawing/2014/main" id="{867B2183-B385-1A47-9970-75A7DCCDFC8A}"/>
                </a:ext>
              </a:extLst>
            </p:cNvPr>
            <p:cNvSpPr/>
            <p:nvPr/>
          </p:nvSpPr>
          <p:spPr>
            <a:xfrm>
              <a:off x="8711317" y="3973435"/>
              <a:ext cx="252398" cy="245234"/>
            </a:xfrm>
            <a:custGeom>
              <a:avLst/>
              <a:gdLst>
                <a:gd name="connsiteX0" fmla="*/ 249877 w 252398"/>
                <a:gd name="connsiteY0" fmla="*/ 117567 h 245234"/>
                <a:gd name="connsiteX1" fmla="*/ 171700 w 252398"/>
                <a:gd name="connsiteY1" fmla="*/ 179437 h 245234"/>
                <a:gd name="connsiteX2" fmla="*/ 33093 w 252398"/>
                <a:gd name="connsiteY2" fmla="*/ 238429 h 245234"/>
                <a:gd name="connsiteX3" fmla="*/ 7674 w 252398"/>
                <a:gd name="connsiteY3" fmla="*/ 244664 h 245234"/>
                <a:gd name="connsiteX4" fmla="*/ 45083 w 252398"/>
                <a:gd name="connsiteY4" fmla="*/ 154977 h 245234"/>
                <a:gd name="connsiteX5" fmla="*/ 81054 w 252398"/>
                <a:gd name="connsiteY5" fmla="*/ 71524 h 245234"/>
                <a:gd name="connsiteX6" fmla="*/ 68105 w 252398"/>
                <a:gd name="connsiteY6" fmla="*/ 39390 h 245234"/>
                <a:gd name="connsiteX7" fmla="*/ 0 w 252398"/>
                <a:gd name="connsiteY7" fmla="*/ 4858 h 245234"/>
                <a:gd name="connsiteX8" fmla="*/ 22062 w 252398"/>
                <a:gd name="connsiteY8" fmla="*/ 1981 h 245234"/>
                <a:gd name="connsiteX9" fmla="*/ 248438 w 252398"/>
                <a:gd name="connsiteY9" fmla="*/ 65289 h 245234"/>
                <a:gd name="connsiteX10" fmla="*/ 249877 w 252398"/>
                <a:gd name="connsiteY10" fmla="*/ 117567 h 24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398" h="245234">
                  <a:moveTo>
                    <a:pt x="249877" y="117567"/>
                  </a:moveTo>
                  <a:cubicBezTo>
                    <a:pt x="233091" y="149701"/>
                    <a:pt x="204794" y="166487"/>
                    <a:pt x="171700" y="179437"/>
                  </a:cubicBezTo>
                  <a:cubicBezTo>
                    <a:pt x="125178" y="197662"/>
                    <a:pt x="79615" y="218765"/>
                    <a:pt x="33093" y="238429"/>
                  </a:cubicBezTo>
                  <a:cubicBezTo>
                    <a:pt x="25899" y="241307"/>
                    <a:pt x="19664" y="247062"/>
                    <a:pt x="7674" y="244664"/>
                  </a:cubicBezTo>
                  <a:cubicBezTo>
                    <a:pt x="20143" y="214449"/>
                    <a:pt x="32613" y="184713"/>
                    <a:pt x="45083" y="154977"/>
                  </a:cubicBezTo>
                  <a:cubicBezTo>
                    <a:pt x="56594" y="127159"/>
                    <a:pt x="67146" y="98383"/>
                    <a:pt x="81054" y="71524"/>
                  </a:cubicBezTo>
                  <a:cubicBezTo>
                    <a:pt x="90167" y="53779"/>
                    <a:pt x="84411" y="46585"/>
                    <a:pt x="68105" y="39390"/>
                  </a:cubicBezTo>
                  <a:cubicBezTo>
                    <a:pt x="45083" y="28839"/>
                    <a:pt x="22541" y="16369"/>
                    <a:pt x="0" y="4858"/>
                  </a:cubicBezTo>
                  <a:cubicBezTo>
                    <a:pt x="6714" y="-2336"/>
                    <a:pt x="14868" y="62"/>
                    <a:pt x="22062" y="1981"/>
                  </a:cubicBezTo>
                  <a:cubicBezTo>
                    <a:pt x="97361" y="23084"/>
                    <a:pt x="172660" y="44187"/>
                    <a:pt x="248438" y="65289"/>
                  </a:cubicBezTo>
                  <a:cubicBezTo>
                    <a:pt x="256112" y="83515"/>
                    <a:pt x="250357" y="100781"/>
                    <a:pt x="249877" y="117567"/>
                  </a:cubicBezTo>
                  <a:close/>
                </a:path>
              </a:pathLst>
            </a:custGeom>
            <a:solidFill>
              <a:srgbClr val="FD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38" name="Freeform: Shape 115">
              <a:extLst>
                <a:ext uri="{FF2B5EF4-FFF2-40B4-BE49-F238E27FC236}">
                  <a16:creationId xmlns:a16="http://schemas.microsoft.com/office/drawing/2014/main" id="{6E5D58B9-E8B8-4141-B0CF-364AE2E96845}"/>
                </a:ext>
              </a:extLst>
            </p:cNvPr>
            <p:cNvSpPr/>
            <p:nvPr/>
          </p:nvSpPr>
          <p:spPr>
            <a:xfrm>
              <a:off x="8525228" y="3893403"/>
              <a:ext cx="177456" cy="119423"/>
            </a:xfrm>
            <a:custGeom>
              <a:avLst/>
              <a:gdLst>
                <a:gd name="connsiteX0" fmla="*/ 177456 w 177456"/>
                <a:gd name="connsiteY0" fmla="*/ 0 h 119423"/>
                <a:gd name="connsiteX1" fmla="*/ 153476 w 177456"/>
                <a:gd name="connsiteY1" fmla="*/ 71462 h 119423"/>
                <a:gd name="connsiteX2" fmla="*/ 88728 w 177456"/>
                <a:gd name="connsiteY2" fmla="*/ 93045 h 119423"/>
                <a:gd name="connsiteX3" fmla="*/ 19184 w 177456"/>
                <a:gd name="connsiteY3" fmla="*/ 119423 h 119423"/>
                <a:gd name="connsiteX4" fmla="*/ 0 w 177456"/>
                <a:gd name="connsiteY4" fmla="*/ 70023 h 119423"/>
                <a:gd name="connsiteX5" fmla="*/ 10551 w 177456"/>
                <a:gd name="connsiteY5" fmla="*/ 56594 h 119423"/>
                <a:gd name="connsiteX6" fmla="*/ 177456 w 177456"/>
                <a:gd name="connsiteY6" fmla="*/ 0 h 1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56" h="119423">
                  <a:moveTo>
                    <a:pt x="177456" y="0"/>
                  </a:moveTo>
                  <a:cubicBezTo>
                    <a:pt x="174099" y="9592"/>
                    <a:pt x="146281" y="53716"/>
                    <a:pt x="153476" y="71462"/>
                  </a:cubicBezTo>
                  <a:cubicBezTo>
                    <a:pt x="129495" y="81054"/>
                    <a:pt x="110311" y="84891"/>
                    <a:pt x="88728" y="93045"/>
                  </a:cubicBezTo>
                  <a:cubicBezTo>
                    <a:pt x="65706" y="101678"/>
                    <a:pt x="42206" y="110790"/>
                    <a:pt x="19184" y="119423"/>
                  </a:cubicBezTo>
                  <a:cubicBezTo>
                    <a:pt x="12949" y="104555"/>
                    <a:pt x="6715" y="84891"/>
                    <a:pt x="0" y="70023"/>
                  </a:cubicBezTo>
                  <a:cubicBezTo>
                    <a:pt x="0" y="62829"/>
                    <a:pt x="2398" y="58992"/>
                    <a:pt x="10551" y="56594"/>
                  </a:cubicBezTo>
                  <a:cubicBezTo>
                    <a:pt x="67146" y="40287"/>
                    <a:pt x="120382" y="14388"/>
                    <a:pt x="177456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39" name="Freeform: Shape 116">
              <a:extLst>
                <a:ext uri="{FF2B5EF4-FFF2-40B4-BE49-F238E27FC236}">
                  <a16:creationId xmlns:a16="http://schemas.microsoft.com/office/drawing/2014/main" id="{CC1F304C-513A-D143-8CDA-AF4A1059F603}"/>
                </a:ext>
              </a:extLst>
            </p:cNvPr>
            <p:cNvSpPr/>
            <p:nvPr/>
          </p:nvSpPr>
          <p:spPr>
            <a:xfrm>
              <a:off x="8677173" y="3892923"/>
              <a:ext cx="32704" cy="53716"/>
            </a:xfrm>
            <a:custGeom>
              <a:avLst/>
              <a:gdLst>
                <a:gd name="connsiteX0" fmla="*/ 32705 w 32704"/>
                <a:gd name="connsiteY0" fmla="*/ 16786 h 53716"/>
                <a:gd name="connsiteX1" fmla="*/ 1530 w 32704"/>
                <a:gd name="connsiteY1" fmla="*/ 53716 h 53716"/>
                <a:gd name="connsiteX2" fmla="*/ 25031 w 32704"/>
                <a:gd name="connsiteY2" fmla="*/ 0 h 5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04" h="53716">
                  <a:moveTo>
                    <a:pt x="32705" y="16786"/>
                  </a:moveTo>
                  <a:cubicBezTo>
                    <a:pt x="28868" y="22062"/>
                    <a:pt x="18316" y="41246"/>
                    <a:pt x="1530" y="53716"/>
                  </a:cubicBezTo>
                  <a:cubicBezTo>
                    <a:pt x="-6623" y="40287"/>
                    <a:pt x="20235" y="9112"/>
                    <a:pt x="25031" y="0"/>
                  </a:cubicBezTo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</p:grpSp>
      <p:grpSp>
        <p:nvGrpSpPr>
          <p:cNvPr id="40" name="Graphic 29">
            <a:extLst>
              <a:ext uri="{FF2B5EF4-FFF2-40B4-BE49-F238E27FC236}">
                <a16:creationId xmlns:a16="http://schemas.microsoft.com/office/drawing/2014/main" id="{D13249E9-2B75-6641-8B73-FAC3BAD697D1}"/>
              </a:ext>
            </a:extLst>
          </p:cNvPr>
          <p:cNvGrpSpPr/>
          <p:nvPr/>
        </p:nvGrpSpPr>
        <p:grpSpPr>
          <a:xfrm>
            <a:off x="4003899" y="2889642"/>
            <a:ext cx="4608073" cy="2203717"/>
            <a:chOff x="3496316" y="2353600"/>
            <a:chExt cx="5206046" cy="2489686"/>
          </a:xfrm>
        </p:grpSpPr>
        <p:sp>
          <p:nvSpPr>
            <p:cNvPr id="41" name="Freeform: Shape 134">
              <a:extLst>
                <a:ext uri="{FF2B5EF4-FFF2-40B4-BE49-F238E27FC236}">
                  <a16:creationId xmlns:a16="http://schemas.microsoft.com/office/drawing/2014/main" id="{2C1FA21E-ABA5-3A48-8AF0-9D8C775F7B91}"/>
                </a:ext>
              </a:extLst>
            </p:cNvPr>
            <p:cNvSpPr/>
            <p:nvPr/>
          </p:nvSpPr>
          <p:spPr>
            <a:xfrm>
              <a:off x="4342675" y="2353632"/>
              <a:ext cx="1649799" cy="1468918"/>
            </a:xfrm>
            <a:custGeom>
              <a:avLst/>
              <a:gdLst>
                <a:gd name="connsiteX0" fmla="*/ 1399506 w 1649799"/>
                <a:gd name="connsiteY0" fmla="*/ 17705 h 1468918"/>
                <a:gd name="connsiteX1" fmla="*/ 1545929 w 1649799"/>
                <a:gd name="connsiteY1" fmla="*/ 3350 h 1468918"/>
                <a:gd name="connsiteX2" fmla="*/ 1638758 w 1649799"/>
                <a:gd name="connsiteY2" fmla="*/ 0 h 1468918"/>
                <a:gd name="connsiteX3" fmla="*/ 1649764 w 1649799"/>
                <a:gd name="connsiteY3" fmla="*/ 12441 h 1468918"/>
                <a:gd name="connsiteX4" fmla="*/ 1649764 w 1649799"/>
                <a:gd name="connsiteY4" fmla="*/ 38759 h 1468918"/>
                <a:gd name="connsiteX5" fmla="*/ 1649764 w 1649799"/>
                <a:gd name="connsiteY5" fmla="*/ 1083811 h 1468918"/>
                <a:gd name="connsiteX6" fmla="*/ 1615312 w 1649799"/>
                <a:gd name="connsiteY6" fmla="*/ 1120177 h 1468918"/>
                <a:gd name="connsiteX7" fmla="*/ 1452620 w 1649799"/>
                <a:gd name="connsiteY7" fmla="*/ 1145538 h 1468918"/>
                <a:gd name="connsiteX8" fmla="*/ 1325338 w 1649799"/>
                <a:gd name="connsiteY8" fmla="*/ 1177119 h 1468918"/>
                <a:gd name="connsiteX9" fmla="*/ 1183223 w 1649799"/>
                <a:gd name="connsiteY9" fmla="*/ 1227362 h 1468918"/>
                <a:gd name="connsiteX10" fmla="*/ 953541 w 1649799"/>
                <a:gd name="connsiteY10" fmla="*/ 1348902 h 1468918"/>
                <a:gd name="connsiteX11" fmla="*/ 801855 w 1649799"/>
                <a:gd name="connsiteY11" fmla="*/ 1460872 h 1468918"/>
                <a:gd name="connsiteX12" fmla="*/ 768360 w 1649799"/>
                <a:gd name="connsiteY12" fmla="*/ 1458958 h 1468918"/>
                <a:gd name="connsiteX13" fmla="*/ 273109 w 1649799"/>
                <a:gd name="connsiteY13" fmla="*/ 963706 h 1468918"/>
                <a:gd name="connsiteX14" fmla="*/ 9932 w 1649799"/>
                <a:gd name="connsiteY14" fmla="*/ 700529 h 1468918"/>
                <a:gd name="connsiteX15" fmla="*/ 10889 w 1649799"/>
                <a:gd name="connsiteY15" fmla="*/ 667991 h 1468918"/>
                <a:gd name="connsiteX16" fmla="*/ 128601 w 1649799"/>
                <a:gd name="connsiteY16" fmla="*/ 568941 h 1468918"/>
                <a:gd name="connsiteX17" fmla="*/ 141999 w 1649799"/>
                <a:gd name="connsiteY17" fmla="*/ 553150 h 1468918"/>
                <a:gd name="connsiteX18" fmla="*/ 174537 w 1649799"/>
                <a:gd name="connsiteY18" fmla="*/ 522047 h 1468918"/>
                <a:gd name="connsiteX19" fmla="*/ 497527 w 1649799"/>
                <a:gd name="connsiteY19" fmla="*/ 311506 h 1468918"/>
                <a:gd name="connsiteX20" fmla="*/ 620981 w 1649799"/>
                <a:gd name="connsiteY20" fmla="*/ 249779 h 1468918"/>
                <a:gd name="connsiteX21" fmla="*/ 797070 w 1649799"/>
                <a:gd name="connsiteY21" fmla="*/ 170347 h 1468918"/>
                <a:gd name="connsiteX22" fmla="*/ 829130 w 1649799"/>
                <a:gd name="connsiteY22" fmla="*/ 158863 h 1468918"/>
                <a:gd name="connsiteX23" fmla="*/ 1016704 w 1649799"/>
                <a:gd name="connsiteY23" fmla="*/ 94744 h 1468918"/>
                <a:gd name="connsiteX24" fmla="*/ 1367447 w 1649799"/>
                <a:gd name="connsiteY24" fmla="*/ 17226 h 1468918"/>
                <a:gd name="connsiteX25" fmla="*/ 1399506 w 1649799"/>
                <a:gd name="connsiteY25" fmla="*/ 17705 h 146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49799" h="1468918">
                  <a:moveTo>
                    <a:pt x="1399506" y="17705"/>
                  </a:moveTo>
                  <a:cubicBezTo>
                    <a:pt x="1448314" y="12920"/>
                    <a:pt x="1497121" y="7178"/>
                    <a:pt x="1545929" y="3350"/>
                  </a:cubicBezTo>
                  <a:cubicBezTo>
                    <a:pt x="1577031" y="957"/>
                    <a:pt x="1608134" y="479"/>
                    <a:pt x="1638758" y="0"/>
                  </a:cubicBezTo>
                  <a:cubicBezTo>
                    <a:pt x="1645936" y="0"/>
                    <a:pt x="1650242" y="4307"/>
                    <a:pt x="1649764" y="12441"/>
                  </a:cubicBezTo>
                  <a:cubicBezTo>
                    <a:pt x="1649285" y="21054"/>
                    <a:pt x="1649764" y="30146"/>
                    <a:pt x="1649764" y="38759"/>
                  </a:cubicBezTo>
                  <a:cubicBezTo>
                    <a:pt x="1649764" y="387109"/>
                    <a:pt x="1649764" y="735460"/>
                    <a:pt x="1649764" y="1083811"/>
                  </a:cubicBezTo>
                  <a:cubicBezTo>
                    <a:pt x="1649764" y="1117785"/>
                    <a:pt x="1648807" y="1117306"/>
                    <a:pt x="1615312" y="1120177"/>
                  </a:cubicBezTo>
                  <a:cubicBezTo>
                    <a:pt x="1560762" y="1124962"/>
                    <a:pt x="1506213" y="1134054"/>
                    <a:pt x="1452620" y="1145538"/>
                  </a:cubicBezTo>
                  <a:cubicBezTo>
                    <a:pt x="1409555" y="1154629"/>
                    <a:pt x="1367447" y="1165156"/>
                    <a:pt x="1325338" y="1177119"/>
                  </a:cubicBezTo>
                  <a:cubicBezTo>
                    <a:pt x="1277010" y="1190996"/>
                    <a:pt x="1229159" y="1207743"/>
                    <a:pt x="1183223" y="1227362"/>
                  </a:cubicBezTo>
                  <a:cubicBezTo>
                    <a:pt x="1103313" y="1261814"/>
                    <a:pt x="1026274" y="1301530"/>
                    <a:pt x="953541" y="1348902"/>
                  </a:cubicBezTo>
                  <a:cubicBezTo>
                    <a:pt x="900427" y="1382876"/>
                    <a:pt x="850663" y="1421156"/>
                    <a:pt x="801855" y="1460872"/>
                  </a:cubicBezTo>
                  <a:cubicBezTo>
                    <a:pt x="787979" y="1472356"/>
                    <a:pt x="780801" y="1471399"/>
                    <a:pt x="768360" y="1458958"/>
                  </a:cubicBezTo>
                  <a:cubicBezTo>
                    <a:pt x="603755" y="1293395"/>
                    <a:pt x="438193" y="1128790"/>
                    <a:pt x="273109" y="963706"/>
                  </a:cubicBezTo>
                  <a:cubicBezTo>
                    <a:pt x="185543" y="876140"/>
                    <a:pt x="97977" y="787617"/>
                    <a:pt x="9932" y="700529"/>
                  </a:cubicBezTo>
                  <a:cubicBezTo>
                    <a:pt x="-3466" y="687610"/>
                    <a:pt x="-3466" y="681389"/>
                    <a:pt x="10889" y="667991"/>
                  </a:cubicBezTo>
                  <a:cubicBezTo>
                    <a:pt x="48691" y="633060"/>
                    <a:pt x="86971" y="599565"/>
                    <a:pt x="128601" y="568941"/>
                  </a:cubicBezTo>
                  <a:cubicBezTo>
                    <a:pt x="133864" y="565113"/>
                    <a:pt x="140563" y="560806"/>
                    <a:pt x="141999" y="553150"/>
                  </a:cubicBezTo>
                  <a:cubicBezTo>
                    <a:pt x="150612" y="540709"/>
                    <a:pt x="162575" y="531139"/>
                    <a:pt x="174537" y="522047"/>
                  </a:cubicBezTo>
                  <a:cubicBezTo>
                    <a:pt x="277416" y="444530"/>
                    <a:pt x="384600" y="373711"/>
                    <a:pt x="497527" y="311506"/>
                  </a:cubicBezTo>
                  <a:cubicBezTo>
                    <a:pt x="538200" y="289973"/>
                    <a:pt x="577916" y="266527"/>
                    <a:pt x="620981" y="249779"/>
                  </a:cubicBezTo>
                  <a:cubicBezTo>
                    <a:pt x="678402" y="220112"/>
                    <a:pt x="735822" y="190923"/>
                    <a:pt x="797070" y="170347"/>
                  </a:cubicBezTo>
                  <a:cubicBezTo>
                    <a:pt x="807598" y="166519"/>
                    <a:pt x="821953" y="171783"/>
                    <a:pt x="829130" y="158863"/>
                  </a:cubicBezTo>
                  <a:cubicBezTo>
                    <a:pt x="890379" y="133981"/>
                    <a:pt x="953541" y="113884"/>
                    <a:pt x="1016704" y="94744"/>
                  </a:cubicBezTo>
                  <a:cubicBezTo>
                    <a:pt x="1132023" y="61248"/>
                    <a:pt x="1248778" y="34931"/>
                    <a:pt x="1367447" y="17226"/>
                  </a:cubicBezTo>
                  <a:cubicBezTo>
                    <a:pt x="1377974" y="14834"/>
                    <a:pt x="1388979" y="11484"/>
                    <a:pt x="1399506" y="17705"/>
                  </a:cubicBezTo>
                  <a:close/>
                </a:path>
              </a:pathLst>
            </a:custGeom>
            <a:solidFill>
              <a:srgbClr val="FFF0BF"/>
            </a:solidFill>
            <a:ln w="4780" cap="flat">
              <a:solidFill>
                <a:srgbClr val="4A5D6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42" name="Freeform: Shape 135">
              <a:extLst>
                <a:ext uri="{FF2B5EF4-FFF2-40B4-BE49-F238E27FC236}">
                  <a16:creationId xmlns:a16="http://schemas.microsoft.com/office/drawing/2014/main" id="{021D6D59-A7C6-844C-97A8-FE4D7A698CC0}"/>
                </a:ext>
              </a:extLst>
            </p:cNvPr>
            <p:cNvSpPr/>
            <p:nvPr/>
          </p:nvSpPr>
          <p:spPr>
            <a:xfrm>
              <a:off x="6205373" y="2353600"/>
              <a:ext cx="1647498" cy="1471438"/>
            </a:xfrm>
            <a:custGeom>
              <a:avLst/>
              <a:gdLst>
                <a:gd name="connsiteX0" fmla="*/ 1511593 w 1647498"/>
                <a:gd name="connsiteY0" fmla="*/ 560838 h 1471438"/>
                <a:gd name="connsiteX1" fmla="*/ 1635047 w 1647498"/>
                <a:gd name="connsiteY1" fmla="*/ 666109 h 1471438"/>
                <a:gd name="connsiteX2" fmla="*/ 1635526 w 1647498"/>
                <a:gd name="connsiteY2" fmla="*/ 705825 h 1471438"/>
                <a:gd name="connsiteX3" fmla="*/ 961792 w 1647498"/>
                <a:gd name="connsiteY3" fmla="*/ 1378601 h 1471438"/>
                <a:gd name="connsiteX4" fmla="*/ 880447 w 1647498"/>
                <a:gd name="connsiteY4" fmla="*/ 1460904 h 1471438"/>
                <a:gd name="connsiteX5" fmla="*/ 847430 w 1647498"/>
                <a:gd name="connsiteY5" fmla="*/ 1463775 h 1471438"/>
                <a:gd name="connsiteX6" fmla="*/ 589995 w 1647498"/>
                <a:gd name="connsiteY6" fmla="*/ 1287685 h 1471438"/>
                <a:gd name="connsiteX7" fmla="*/ 373711 w 1647498"/>
                <a:gd name="connsiteY7" fmla="*/ 1194377 h 1471438"/>
                <a:gd name="connsiteX8" fmla="*/ 180396 w 1647498"/>
                <a:gd name="connsiteY8" fmla="*/ 1141263 h 1471438"/>
                <a:gd name="connsiteX9" fmla="*/ 24882 w 1647498"/>
                <a:gd name="connsiteY9" fmla="*/ 1120209 h 1471438"/>
                <a:gd name="connsiteX10" fmla="*/ 0 w 1647498"/>
                <a:gd name="connsiteY10" fmla="*/ 1093891 h 1471438"/>
                <a:gd name="connsiteX11" fmla="*/ 479 w 1647498"/>
                <a:gd name="connsiteY11" fmla="*/ 261773 h 1471438"/>
                <a:gd name="connsiteX12" fmla="*/ 0 w 1647498"/>
                <a:gd name="connsiteY12" fmla="*/ 22522 h 1471438"/>
                <a:gd name="connsiteX13" fmla="*/ 22968 w 1647498"/>
                <a:gd name="connsiteY13" fmla="*/ 32 h 1471438"/>
                <a:gd name="connsiteX14" fmla="*/ 267005 w 1647498"/>
                <a:gd name="connsiteY14" fmla="*/ 22522 h 1471438"/>
                <a:gd name="connsiteX15" fmla="*/ 344044 w 1647498"/>
                <a:gd name="connsiteY15" fmla="*/ 34484 h 1471438"/>
                <a:gd name="connsiteX16" fmla="*/ 427782 w 1647498"/>
                <a:gd name="connsiteY16" fmla="*/ 44054 h 1471438"/>
                <a:gd name="connsiteX17" fmla="*/ 690959 w 1647498"/>
                <a:gd name="connsiteY17" fmla="*/ 113437 h 1471438"/>
                <a:gd name="connsiteX18" fmla="*/ 1119698 w 1647498"/>
                <a:gd name="connsiteY18" fmla="*/ 295269 h 1471438"/>
                <a:gd name="connsiteX19" fmla="*/ 1492453 w 1647498"/>
                <a:gd name="connsiteY19" fmla="*/ 536913 h 1471438"/>
                <a:gd name="connsiteX20" fmla="*/ 1511593 w 1647498"/>
                <a:gd name="connsiteY20" fmla="*/ 560838 h 14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7498" h="1471438">
                  <a:moveTo>
                    <a:pt x="1511593" y="560838"/>
                  </a:moveTo>
                  <a:cubicBezTo>
                    <a:pt x="1552744" y="595769"/>
                    <a:pt x="1593417" y="631657"/>
                    <a:pt x="1635047" y="666109"/>
                  </a:cubicBezTo>
                  <a:cubicBezTo>
                    <a:pt x="1652752" y="680464"/>
                    <a:pt x="1650359" y="690991"/>
                    <a:pt x="1635526" y="705825"/>
                  </a:cubicBezTo>
                  <a:cubicBezTo>
                    <a:pt x="1410629" y="929764"/>
                    <a:pt x="1186211" y="1154183"/>
                    <a:pt x="961792" y="1378601"/>
                  </a:cubicBezTo>
                  <a:cubicBezTo>
                    <a:pt x="934518" y="1405876"/>
                    <a:pt x="906764" y="1432672"/>
                    <a:pt x="880447" y="1460904"/>
                  </a:cubicBezTo>
                  <a:cubicBezTo>
                    <a:pt x="869441" y="1472866"/>
                    <a:pt x="860828" y="1475737"/>
                    <a:pt x="847430" y="1463775"/>
                  </a:cubicBezTo>
                  <a:cubicBezTo>
                    <a:pt x="768955" y="1393913"/>
                    <a:pt x="682346" y="1336493"/>
                    <a:pt x="589995" y="1287685"/>
                  </a:cubicBezTo>
                  <a:cubicBezTo>
                    <a:pt x="520612" y="1250840"/>
                    <a:pt x="448837" y="1219259"/>
                    <a:pt x="373711" y="1194377"/>
                  </a:cubicBezTo>
                  <a:cubicBezTo>
                    <a:pt x="310071" y="1173323"/>
                    <a:pt x="245951" y="1154661"/>
                    <a:pt x="180396" y="1141263"/>
                  </a:cubicBezTo>
                  <a:cubicBezTo>
                    <a:pt x="129196" y="1131215"/>
                    <a:pt x="77518" y="1121645"/>
                    <a:pt x="24882" y="1120209"/>
                  </a:cubicBezTo>
                  <a:cubicBezTo>
                    <a:pt x="4785" y="1119731"/>
                    <a:pt x="0" y="1113031"/>
                    <a:pt x="0" y="1093891"/>
                  </a:cubicBezTo>
                  <a:cubicBezTo>
                    <a:pt x="479" y="816359"/>
                    <a:pt x="479" y="538827"/>
                    <a:pt x="479" y="261773"/>
                  </a:cubicBezTo>
                  <a:cubicBezTo>
                    <a:pt x="479" y="181863"/>
                    <a:pt x="957" y="102432"/>
                    <a:pt x="0" y="22522"/>
                  </a:cubicBezTo>
                  <a:cubicBezTo>
                    <a:pt x="0" y="4338"/>
                    <a:pt x="5742" y="-447"/>
                    <a:pt x="22968" y="32"/>
                  </a:cubicBezTo>
                  <a:cubicBezTo>
                    <a:pt x="104792" y="989"/>
                    <a:pt x="186138" y="12951"/>
                    <a:pt x="267005" y="22522"/>
                  </a:cubicBezTo>
                  <a:cubicBezTo>
                    <a:pt x="292366" y="25393"/>
                    <a:pt x="319162" y="26828"/>
                    <a:pt x="344044" y="34484"/>
                  </a:cubicBezTo>
                  <a:cubicBezTo>
                    <a:pt x="373233" y="23479"/>
                    <a:pt x="400508" y="38791"/>
                    <a:pt x="427782" y="44054"/>
                  </a:cubicBezTo>
                  <a:cubicBezTo>
                    <a:pt x="516784" y="61280"/>
                    <a:pt x="604829" y="85684"/>
                    <a:pt x="690959" y="113437"/>
                  </a:cubicBezTo>
                  <a:cubicBezTo>
                    <a:pt x="839295" y="161288"/>
                    <a:pt x="982368" y="221579"/>
                    <a:pt x="1119698" y="295269"/>
                  </a:cubicBezTo>
                  <a:cubicBezTo>
                    <a:pt x="1250809" y="365130"/>
                    <a:pt x="1375219" y="445519"/>
                    <a:pt x="1492453" y="536913"/>
                  </a:cubicBezTo>
                  <a:cubicBezTo>
                    <a:pt x="1501545" y="543612"/>
                    <a:pt x="1507286" y="551268"/>
                    <a:pt x="1511593" y="560838"/>
                  </a:cubicBezTo>
                  <a:close/>
                </a:path>
              </a:pathLst>
            </a:custGeom>
            <a:solidFill>
              <a:srgbClr val="EAB557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43" name="Freeform: Shape 136">
              <a:extLst>
                <a:ext uri="{FF2B5EF4-FFF2-40B4-BE49-F238E27FC236}">
                  <a16:creationId xmlns:a16="http://schemas.microsoft.com/office/drawing/2014/main" id="{3E040452-8B92-BB4E-B156-559E192EC38D}"/>
                </a:ext>
              </a:extLst>
            </p:cNvPr>
            <p:cNvSpPr/>
            <p:nvPr/>
          </p:nvSpPr>
          <p:spPr>
            <a:xfrm>
              <a:off x="3496316" y="3196557"/>
              <a:ext cx="1473807" cy="1646427"/>
            </a:xfrm>
            <a:custGeom>
              <a:avLst/>
              <a:gdLst>
                <a:gd name="connsiteX0" fmla="*/ 477795 w 1473807"/>
                <a:gd name="connsiteY0" fmla="*/ 210261 h 1646427"/>
                <a:gd name="connsiteX1" fmla="*/ 526602 w 1473807"/>
                <a:gd name="connsiteY1" fmla="*/ 184900 h 1646427"/>
                <a:gd name="connsiteX2" fmla="*/ 669675 w 1473807"/>
                <a:gd name="connsiteY2" fmla="*/ 11682 h 1646427"/>
                <a:gd name="connsiteX3" fmla="*/ 706041 w 1473807"/>
                <a:gd name="connsiteY3" fmla="*/ 10246 h 1646427"/>
                <a:gd name="connsiteX4" fmla="*/ 1455856 w 1473807"/>
                <a:gd name="connsiteY4" fmla="*/ 760540 h 1646427"/>
                <a:gd name="connsiteX5" fmla="*/ 1457292 w 1473807"/>
                <a:gd name="connsiteY5" fmla="*/ 811740 h 1646427"/>
                <a:gd name="connsiteX6" fmla="*/ 1348671 w 1473807"/>
                <a:gd name="connsiteY6" fmla="*/ 960555 h 1646427"/>
                <a:gd name="connsiteX7" fmla="*/ 1219954 w 1473807"/>
                <a:gd name="connsiteY7" fmla="*/ 1209855 h 1646427"/>
                <a:gd name="connsiteX8" fmla="*/ 1166840 w 1473807"/>
                <a:gd name="connsiteY8" fmla="*/ 1375417 h 1646427"/>
                <a:gd name="connsiteX9" fmla="*/ 1121382 w 1473807"/>
                <a:gd name="connsiteY9" fmla="*/ 1631417 h 1646427"/>
                <a:gd name="connsiteX10" fmla="*/ 1104634 w 1473807"/>
                <a:gd name="connsiteY10" fmla="*/ 1646250 h 1646427"/>
                <a:gd name="connsiteX11" fmla="*/ 1056784 w 1473807"/>
                <a:gd name="connsiteY11" fmla="*/ 1646250 h 1646427"/>
                <a:gd name="connsiteX12" fmla="*/ 40442 w 1473807"/>
                <a:gd name="connsiteY12" fmla="*/ 1646250 h 1646427"/>
                <a:gd name="connsiteX13" fmla="*/ 1684 w 1473807"/>
                <a:gd name="connsiteY13" fmla="*/ 1604621 h 1646427"/>
                <a:gd name="connsiteX14" fmla="*/ 19388 w 1473807"/>
                <a:gd name="connsiteY14" fmla="*/ 1415133 h 1646427"/>
                <a:gd name="connsiteX15" fmla="*/ 16517 w 1473807"/>
                <a:gd name="connsiteY15" fmla="*/ 1392165 h 1646427"/>
                <a:gd name="connsiteX16" fmla="*/ 156240 w 1473807"/>
                <a:gd name="connsiteY16" fmla="*/ 839493 h 1646427"/>
                <a:gd name="connsiteX17" fmla="*/ 367260 w 1473807"/>
                <a:gd name="connsiteY17" fmla="*/ 403098 h 1646427"/>
                <a:gd name="connsiteX18" fmla="*/ 471574 w 1473807"/>
                <a:gd name="connsiteY18" fmla="*/ 245670 h 1646427"/>
                <a:gd name="connsiteX19" fmla="*/ 477795 w 1473807"/>
                <a:gd name="connsiteY19" fmla="*/ 210261 h 1646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3807" h="1646427">
                  <a:moveTo>
                    <a:pt x="477795" y="210261"/>
                  </a:moveTo>
                  <a:cubicBezTo>
                    <a:pt x="500284" y="214089"/>
                    <a:pt x="514161" y="201648"/>
                    <a:pt x="526602" y="184900"/>
                  </a:cubicBezTo>
                  <a:cubicBezTo>
                    <a:pt x="571103" y="124609"/>
                    <a:pt x="618953" y="67188"/>
                    <a:pt x="669675" y="11682"/>
                  </a:cubicBezTo>
                  <a:cubicBezTo>
                    <a:pt x="683073" y="-3152"/>
                    <a:pt x="691686" y="-4109"/>
                    <a:pt x="706041" y="10246"/>
                  </a:cubicBezTo>
                  <a:cubicBezTo>
                    <a:pt x="955820" y="260504"/>
                    <a:pt x="1206077" y="510283"/>
                    <a:pt x="1455856" y="760540"/>
                  </a:cubicBezTo>
                  <a:cubicBezTo>
                    <a:pt x="1479303" y="783987"/>
                    <a:pt x="1479781" y="784465"/>
                    <a:pt x="1457292" y="811740"/>
                  </a:cubicBezTo>
                  <a:cubicBezTo>
                    <a:pt x="1418533" y="859112"/>
                    <a:pt x="1382645" y="908876"/>
                    <a:pt x="1348671" y="960555"/>
                  </a:cubicBezTo>
                  <a:cubicBezTo>
                    <a:pt x="1296993" y="1039508"/>
                    <a:pt x="1255842" y="1123724"/>
                    <a:pt x="1219954" y="1209855"/>
                  </a:cubicBezTo>
                  <a:cubicBezTo>
                    <a:pt x="1197943" y="1262969"/>
                    <a:pt x="1182631" y="1319432"/>
                    <a:pt x="1166840" y="1375417"/>
                  </a:cubicBezTo>
                  <a:cubicBezTo>
                    <a:pt x="1143872" y="1459634"/>
                    <a:pt x="1133345" y="1545765"/>
                    <a:pt x="1121382" y="1631417"/>
                  </a:cubicBezTo>
                  <a:cubicBezTo>
                    <a:pt x="1119947" y="1642901"/>
                    <a:pt x="1115161" y="1646250"/>
                    <a:pt x="1104634" y="1646250"/>
                  </a:cubicBezTo>
                  <a:cubicBezTo>
                    <a:pt x="1088844" y="1645772"/>
                    <a:pt x="1072575" y="1646250"/>
                    <a:pt x="1056784" y="1646250"/>
                  </a:cubicBezTo>
                  <a:cubicBezTo>
                    <a:pt x="718003" y="1646250"/>
                    <a:pt x="379223" y="1646250"/>
                    <a:pt x="40442" y="1646250"/>
                  </a:cubicBezTo>
                  <a:cubicBezTo>
                    <a:pt x="-4537" y="1646250"/>
                    <a:pt x="-1666" y="1651514"/>
                    <a:pt x="1684" y="1604621"/>
                  </a:cubicBezTo>
                  <a:cubicBezTo>
                    <a:pt x="5990" y="1541458"/>
                    <a:pt x="13646" y="1478296"/>
                    <a:pt x="19388" y="1415133"/>
                  </a:cubicBezTo>
                  <a:cubicBezTo>
                    <a:pt x="13168" y="1407956"/>
                    <a:pt x="15560" y="1399821"/>
                    <a:pt x="16517" y="1392165"/>
                  </a:cubicBezTo>
                  <a:cubicBezTo>
                    <a:pt x="41399" y="1202678"/>
                    <a:pt x="89728" y="1018932"/>
                    <a:pt x="156240" y="839493"/>
                  </a:cubicBezTo>
                  <a:cubicBezTo>
                    <a:pt x="212704" y="687329"/>
                    <a:pt x="284001" y="542343"/>
                    <a:pt x="367260" y="403098"/>
                  </a:cubicBezTo>
                  <a:cubicBezTo>
                    <a:pt x="399320" y="349027"/>
                    <a:pt x="435686" y="297349"/>
                    <a:pt x="471574" y="245670"/>
                  </a:cubicBezTo>
                  <a:cubicBezTo>
                    <a:pt x="479709" y="234665"/>
                    <a:pt x="483058" y="223659"/>
                    <a:pt x="477795" y="210261"/>
                  </a:cubicBezTo>
                  <a:close/>
                </a:path>
              </a:pathLst>
            </a:custGeom>
            <a:solidFill>
              <a:srgbClr val="FFD96E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44" name="Freeform: Shape 137">
              <a:extLst>
                <a:ext uri="{FF2B5EF4-FFF2-40B4-BE49-F238E27FC236}">
                  <a16:creationId xmlns:a16="http://schemas.microsoft.com/office/drawing/2014/main" id="{CC161210-9C87-964F-A3D2-691D06D9E44B}"/>
                </a:ext>
              </a:extLst>
            </p:cNvPr>
            <p:cNvSpPr/>
            <p:nvPr/>
          </p:nvSpPr>
          <p:spPr>
            <a:xfrm>
              <a:off x="7229488" y="3197036"/>
              <a:ext cx="1472874" cy="1646250"/>
            </a:xfrm>
            <a:custGeom>
              <a:avLst/>
              <a:gdLst>
                <a:gd name="connsiteX0" fmla="*/ 344884 w 1472874"/>
                <a:gd name="connsiteY0" fmla="*/ 1586916 h 1646250"/>
                <a:gd name="connsiteX1" fmla="*/ 324787 w 1472874"/>
                <a:gd name="connsiteY1" fmla="*/ 1453413 h 1646250"/>
                <a:gd name="connsiteX2" fmla="*/ 315695 w 1472874"/>
                <a:gd name="connsiteY2" fmla="*/ 1414655 h 1646250"/>
                <a:gd name="connsiteX3" fmla="*/ 264974 w 1472874"/>
                <a:gd name="connsiteY3" fmla="*/ 1243829 h 1646250"/>
                <a:gd name="connsiteX4" fmla="*/ 134343 w 1472874"/>
                <a:gd name="connsiteY4" fmla="*/ 976824 h 1646250"/>
                <a:gd name="connsiteX5" fmla="*/ 11845 w 1472874"/>
                <a:gd name="connsiteY5" fmla="*/ 808869 h 1646250"/>
                <a:gd name="connsiteX6" fmla="*/ 13281 w 1472874"/>
                <a:gd name="connsiteY6" fmla="*/ 762454 h 1646250"/>
                <a:gd name="connsiteX7" fmla="*/ 766446 w 1472874"/>
                <a:gd name="connsiteY7" fmla="*/ 10246 h 1646250"/>
                <a:gd name="connsiteX8" fmla="*/ 803769 w 1472874"/>
                <a:gd name="connsiteY8" fmla="*/ 11682 h 1646250"/>
                <a:gd name="connsiteX9" fmla="*/ 965982 w 1472874"/>
                <a:gd name="connsiteY9" fmla="*/ 208825 h 1646250"/>
                <a:gd name="connsiteX10" fmla="*/ 990385 w 1472874"/>
                <a:gd name="connsiteY10" fmla="*/ 230837 h 1646250"/>
                <a:gd name="connsiteX11" fmla="*/ 1222460 w 1472874"/>
                <a:gd name="connsiteY11" fmla="*/ 621774 h 1646250"/>
                <a:gd name="connsiteX12" fmla="*/ 1283708 w 1472874"/>
                <a:gd name="connsiteY12" fmla="*/ 761497 h 1646250"/>
                <a:gd name="connsiteX13" fmla="*/ 1304284 w 1472874"/>
                <a:gd name="connsiteY13" fmla="*/ 807912 h 1646250"/>
                <a:gd name="connsiteX14" fmla="*/ 1435872 w 1472874"/>
                <a:gd name="connsiteY14" fmla="*/ 1269190 h 1646250"/>
                <a:gd name="connsiteX15" fmla="*/ 1460276 w 1472874"/>
                <a:gd name="connsiteY15" fmla="*/ 1412741 h 1646250"/>
                <a:gd name="connsiteX16" fmla="*/ 1461711 w 1472874"/>
                <a:gd name="connsiteY16" fmla="*/ 1453413 h 1646250"/>
                <a:gd name="connsiteX17" fmla="*/ 1463147 w 1472874"/>
                <a:gd name="connsiteY17" fmla="*/ 1529017 h 1646250"/>
                <a:gd name="connsiteX18" fmla="*/ 1470803 w 1472874"/>
                <a:gd name="connsiteY18" fmla="*/ 1616583 h 1646250"/>
                <a:gd name="connsiteX19" fmla="*/ 1444007 w 1472874"/>
                <a:gd name="connsiteY19" fmla="*/ 1646251 h 1646250"/>
                <a:gd name="connsiteX20" fmla="*/ 975073 w 1472874"/>
                <a:gd name="connsiteY20" fmla="*/ 1646251 h 1646250"/>
                <a:gd name="connsiteX21" fmla="*/ 379336 w 1472874"/>
                <a:gd name="connsiteY21" fmla="*/ 1646251 h 1646250"/>
                <a:gd name="connsiteX22" fmla="*/ 353497 w 1472874"/>
                <a:gd name="connsiteY22" fmla="*/ 1644336 h 1646250"/>
                <a:gd name="connsiteX23" fmla="*/ 344884 w 1472874"/>
                <a:gd name="connsiteY23" fmla="*/ 1586916 h 164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72874" h="1646250">
                  <a:moveTo>
                    <a:pt x="344884" y="1586916"/>
                  </a:moveTo>
                  <a:cubicBezTo>
                    <a:pt x="343927" y="1541458"/>
                    <a:pt x="331007" y="1497914"/>
                    <a:pt x="324787" y="1453413"/>
                  </a:cubicBezTo>
                  <a:cubicBezTo>
                    <a:pt x="316652" y="1441929"/>
                    <a:pt x="323351" y="1426617"/>
                    <a:pt x="315695" y="1414655"/>
                  </a:cubicBezTo>
                  <a:cubicBezTo>
                    <a:pt x="302297" y="1356756"/>
                    <a:pt x="286028" y="1299814"/>
                    <a:pt x="264974" y="1243829"/>
                  </a:cubicBezTo>
                  <a:cubicBezTo>
                    <a:pt x="230043" y="1150999"/>
                    <a:pt x="186978" y="1061519"/>
                    <a:pt x="134343" y="976824"/>
                  </a:cubicBezTo>
                  <a:cubicBezTo>
                    <a:pt x="97498" y="917968"/>
                    <a:pt x="58739" y="860069"/>
                    <a:pt x="11845" y="808869"/>
                  </a:cubicBezTo>
                  <a:cubicBezTo>
                    <a:pt x="-3945" y="791643"/>
                    <a:pt x="-4424" y="780637"/>
                    <a:pt x="13281" y="762454"/>
                  </a:cubicBezTo>
                  <a:cubicBezTo>
                    <a:pt x="265452" y="512675"/>
                    <a:pt x="516188" y="261461"/>
                    <a:pt x="766446" y="10246"/>
                  </a:cubicBezTo>
                  <a:cubicBezTo>
                    <a:pt x="780801" y="-4109"/>
                    <a:pt x="790371" y="-3152"/>
                    <a:pt x="803769" y="11682"/>
                  </a:cubicBezTo>
                  <a:cubicBezTo>
                    <a:pt x="860233" y="75323"/>
                    <a:pt x="913346" y="141835"/>
                    <a:pt x="965982" y="208825"/>
                  </a:cubicBezTo>
                  <a:cubicBezTo>
                    <a:pt x="975073" y="215046"/>
                    <a:pt x="984165" y="221267"/>
                    <a:pt x="990385" y="230837"/>
                  </a:cubicBezTo>
                  <a:cubicBezTo>
                    <a:pt x="1077952" y="355248"/>
                    <a:pt x="1156426" y="484922"/>
                    <a:pt x="1222460" y="621774"/>
                  </a:cubicBezTo>
                  <a:cubicBezTo>
                    <a:pt x="1244471" y="667710"/>
                    <a:pt x="1266003" y="713647"/>
                    <a:pt x="1283708" y="761497"/>
                  </a:cubicBezTo>
                  <a:cubicBezTo>
                    <a:pt x="1290886" y="776809"/>
                    <a:pt x="1296149" y="793078"/>
                    <a:pt x="1304284" y="807912"/>
                  </a:cubicBezTo>
                  <a:cubicBezTo>
                    <a:pt x="1360747" y="958162"/>
                    <a:pt x="1408119" y="1110805"/>
                    <a:pt x="1435872" y="1269190"/>
                  </a:cubicBezTo>
                  <a:cubicBezTo>
                    <a:pt x="1444485" y="1317040"/>
                    <a:pt x="1450227" y="1365369"/>
                    <a:pt x="1460276" y="1412741"/>
                  </a:cubicBezTo>
                  <a:cubicBezTo>
                    <a:pt x="1463147" y="1426139"/>
                    <a:pt x="1464104" y="1440015"/>
                    <a:pt x="1461711" y="1453413"/>
                  </a:cubicBezTo>
                  <a:cubicBezTo>
                    <a:pt x="1457405" y="1478774"/>
                    <a:pt x="1458362" y="1504135"/>
                    <a:pt x="1463147" y="1529017"/>
                  </a:cubicBezTo>
                  <a:cubicBezTo>
                    <a:pt x="1466018" y="1558206"/>
                    <a:pt x="1465061" y="1587395"/>
                    <a:pt x="1470803" y="1616583"/>
                  </a:cubicBezTo>
                  <a:cubicBezTo>
                    <a:pt x="1476066" y="1644336"/>
                    <a:pt x="1472717" y="1646251"/>
                    <a:pt x="1444007" y="1646251"/>
                  </a:cubicBezTo>
                  <a:cubicBezTo>
                    <a:pt x="1287536" y="1646251"/>
                    <a:pt x="1131544" y="1646251"/>
                    <a:pt x="975073" y="1646251"/>
                  </a:cubicBezTo>
                  <a:cubicBezTo>
                    <a:pt x="776494" y="1646251"/>
                    <a:pt x="577915" y="1646251"/>
                    <a:pt x="379336" y="1646251"/>
                  </a:cubicBezTo>
                  <a:cubicBezTo>
                    <a:pt x="370723" y="1646251"/>
                    <a:pt x="362110" y="1644815"/>
                    <a:pt x="353497" y="1644336"/>
                  </a:cubicBezTo>
                  <a:cubicBezTo>
                    <a:pt x="342970" y="1626632"/>
                    <a:pt x="354454" y="1605099"/>
                    <a:pt x="344884" y="1586916"/>
                  </a:cubicBezTo>
                  <a:close/>
                </a:path>
              </a:pathLst>
            </a:custGeom>
            <a:solidFill>
              <a:srgbClr val="80775E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</p:grpSp>
      <p:sp>
        <p:nvSpPr>
          <p:cNvPr id="45" name="Trapezoid 24">
            <a:extLst>
              <a:ext uri="{FF2B5EF4-FFF2-40B4-BE49-F238E27FC236}">
                <a16:creationId xmlns:a16="http://schemas.microsoft.com/office/drawing/2014/main" id="{A991C1D0-1708-3E4D-B086-E51B36B329F5}"/>
              </a:ext>
            </a:extLst>
          </p:cNvPr>
          <p:cNvSpPr>
            <a:spLocks noChangeAspect="1"/>
          </p:cNvSpPr>
          <p:nvPr/>
        </p:nvSpPr>
        <p:spPr>
          <a:xfrm rot="8369018">
            <a:off x="4431331" y="4240285"/>
            <a:ext cx="410470" cy="414380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sp>
        <p:nvSpPr>
          <p:cNvPr id="46" name="Freeform: Shape 140">
            <a:extLst>
              <a:ext uri="{FF2B5EF4-FFF2-40B4-BE49-F238E27FC236}">
                <a16:creationId xmlns:a16="http://schemas.microsoft.com/office/drawing/2014/main" id="{A24D35D8-2E18-A342-AADA-250E77D85B1D}"/>
              </a:ext>
            </a:extLst>
          </p:cNvPr>
          <p:cNvSpPr/>
          <p:nvPr/>
        </p:nvSpPr>
        <p:spPr>
          <a:xfrm rot="5400000">
            <a:off x="7858805" y="4398956"/>
            <a:ext cx="286823" cy="287246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sp>
        <p:nvSpPr>
          <p:cNvPr id="47" name="Frame 1">
            <a:extLst>
              <a:ext uri="{FF2B5EF4-FFF2-40B4-BE49-F238E27FC236}">
                <a16:creationId xmlns:a16="http://schemas.microsoft.com/office/drawing/2014/main" id="{9E646D30-345B-AD48-A663-7E87F30FAB34}"/>
              </a:ext>
            </a:extLst>
          </p:cNvPr>
          <p:cNvSpPr/>
          <p:nvPr/>
        </p:nvSpPr>
        <p:spPr>
          <a:xfrm>
            <a:off x="6889077" y="3310564"/>
            <a:ext cx="298742" cy="403639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44E5062-073E-404D-A810-2C2847297D99}"/>
              </a:ext>
            </a:extLst>
          </p:cNvPr>
          <p:cNvGrpSpPr/>
          <p:nvPr/>
        </p:nvGrpSpPr>
        <p:grpSpPr>
          <a:xfrm>
            <a:off x="8710168" y="1733800"/>
            <a:ext cx="2968685" cy="817303"/>
            <a:chOff x="3017859" y="4283314"/>
            <a:chExt cx="2579765" cy="58477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AFFBBE7-9F89-A44B-AC5E-85557E9E4A6D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400" b="1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F30D5B7-9FC9-2447-B09B-AC700938B334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528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400" b="1" dirty="0">
                  <a:latin typeface="Ubuntu" panose="020B0504030602030204" pitchFamily="34" charset="0"/>
                  <a:cs typeface="Arial" pitchFamily="34" charset="0"/>
                </a:rPr>
                <a:t>Повара и питание</a:t>
              </a:r>
              <a:endParaRPr lang="en-US" altLang="ko-KR" sz="1400" b="1" dirty="0">
                <a:latin typeface="Ubuntu" panose="020B0504030602030204" pitchFamily="34" charset="0"/>
                <a:cs typeface="Arial" pitchFamily="34" charset="0"/>
              </a:endParaRPr>
            </a:p>
            <a:p>
              <a:endParaRPr lang="en-US" altLang="ko-KR" sz="1400" b="1" dirty="0">
                <a:latin typeface="Ubuntu" panose="020B0504030602030204" pitchFamily="34" charset="0"/>
                <a:cs typeface="Arial" pitchFamily="34" charset="0"/>
              </a:endParaRPr>
            </a:p>
            <a:p>
              <a:r>
                <a:rPr lang="en-US" altLang="ko-KR" sz="1400" b="1" dirty="0">
                  <a:latin typeface="Ubuntu" panose="020B0504030602030204" pitchFamily="34" charset="0"/>
                  <a:cs typeface="Arial" pitchFamily="34" charset="0"/>
                </a:rPr>
                <a:t>902 000 </a:t>
              </a:r>
              <a:r>
                <a:rPr lang="ru-RU" altLang="ko-KR" sz="1400" b="1" dirty="0">
                  <a:latin typeface="Ubuntu" panose="020B0504030602030204" pitchFamily="34" charset="0"/>
                  <a:cs typeface="Arial" pitchFamily="34" charset="0"/>
                </a:rPr>
                <a:t>лей</a:t>
              </a:r>
              <a:r>
                <a:rPr lang="en-US" altLang="ko-KR" sz="1400" b="1" dirty="0">
                  <a:latin typeface="Ubuntu" panose="020B0504030602030204" pitchFamily="34" charset="0"/>
                  <a:cs typeface="Arial" pitchFamily="34" charset="0"/>
                </a:rPr>
                <a:t> </a:t>
              </a:r>
              <a:endParaRPr lang="ko-KR" altLang="en-US" sz="1400" b="1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F3D24EF-6D0A-7349-AFD9-D2671BAF7D1F}"/>
              </a:ext>
            </a:extLst>
          </p:cNvPr>
          <p:cNvGrpSpPr/>
          <p:nvPr/>
        </p:nvGrpSpPr>
        <p:grpSpPr>
          <a:xfrm>
            <a:off x="1184362" y="1750884"/>
            <a:ext cx="2963074" cy="1045235"/>
            <a:chOff x="3017859" y="4283314"/>
            <a:chExt cx="2574888" cy="104523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B58D958-559A-8347-9E33-4F1A114C4F56}"/>
                </a:ext>
              </a:extLst>
            </p:cNvPr>
            <p:cNvSpPr txBox="1"/>
            <p:nvPr/>
          </p:nvSpPr>
          <p:spPr>
            <a:xfrm>
              <a:off x="3017859" y="4589885"/>
              <a:ext cx="2574888" cy="73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400" dirty="0">
                  <a:latin typeface="Ubuntu" panose="020B0504030602030204" pitchFamily="34" charset="0"/>
                  <a:cs typeface="Arial" pitchFamily="34" charset="0"/>
                </a:rPr>
                <a:t>На каждого из</a:t>
              </a:r>
              <a:r>
                <a:rPr lang="en-US" altLang="ko-KR" sz="1400" dirty="0">
                  <a:latin typeface="Ubuntu" panose="020B0504030602030204" pitchFamily="34" charset="0"/>
                  <a:cs typeface="Arial" pitchFamily="34" charset="0"/>
                </a:rPr>
                <a:t> 144  </a:t>
              </a:r>
              <a:r>
                <a:rPr lang="ru-RU" altLang="ko-KR" sz="1400" dirty="0">
                  <a:latin typeface="Ubuntu" panose="020B0504030602030204" pitchFamily="34" charset="0"/>
                  <a:cs typeface="Arial" pitchFamily="34" charset="0"/>
                </a:rPr>
                <a:t>ребенка из </a:t>
              </a:r>
              <a:r>
                <a:rPr lang="en-US" altLang="ko-KR" sz="1400" dirty="0">
                  <a:latin typeface="Ubuntu" panose="020B0504030602030204" pitchFamily="34" charset="0"/>
                  <a:cs typeface="Arial" pitchFamily="34" charset="0"/>
                </a:rPr>
                <a:t>1 </a:t>
              </a:r>
              <a:r>
                <a:rPr lang="ru-RU" altLang="ko-KR" sz="1400" dirty="0">
                  <a:latin typeface="Ubuntu" panose="020B0504030602030204" pitchFamily="34" charset="0"/>
                  <a:cs typeface="Arial" pitchFamily="34" charset="0"/>
                </a:rPr>
                <a:t>детсково сада</a:t>
              </a:r>
              <a:r>
                <a:rPr lang="en-US" altLang="ko-KR" sz="1400" dirty="0">
                  <a:latin typeface="Ubuntu" panose="020B0504030602030204" pitchFamily="34" charset="0"/>
                  <a:cs typeface="Arial" pitchFamily="34" charset="0"/>
                </a:rPr>
                <a:t> </a:t>
              </a:r>
              <a:r>
                <a:rPr lang="ru-RU" altLang="ko-KR" sz="1400" dirty="0">
                  <a:latin typeface="Ubuntu" panose="020B0504030602030204" pitchFamily="34" charset="0"/>
                  <a:cs typeface="Arial" pitchFamily="34" charset="0"/>
                </a:rPr>
                <a:t>будет выделено </a:t>
              </a:r>
              <a:r>
                <a:rPr lang="en-US" altLang="ko-KR" sz="1400" b="1" dirty="0">
                  <a:latin typeface="Ubuntu" panose="020B0504030602030204" pitchFamily="34" charset="0"/>
                  <a:cs typeface="Arial" pitchFamily="34" charset="0"/>
                </a:rPr>
                <a:t>31 041 </a:t>
              </a:r>
              <a:r>
                <a:rPr lang="ru-RU" altLang="ko-KR" sz="1400" b="1" dirty="0">
                  <a:latin typeface="Ubuntu" panose="020B0504030602030204" pitchFamily="34" charset="0"/>
                  <a:cs typeface="Arial" pitchFamily="34" charset="0"/>
                </a:rPr>
                <a:t>лей</a:t>
              </a:r>
              <a:r>
                <a:rPr lang="en-US" altLang="ko-KR" sz="1400" b="1" dirty="0">
                  <a:latin typeface="Ubuntu" panose="020B0504030602030204" pitchFamily="34" charset="0"/>
                  <a:cs typeface="Arial" pitchFamily="34" charset="0"/>
                </a:rPr>
                <a:t> </a:t>
              </a:r>
              <a:r>
                <a:rPr lang="ru-RU" altLang="ko-KR" sz="1400" b="1" dirty="0">
                  <a:latin typeface="Ubuntu" panose="020B0504030602030204" pitchFamily="34" charset="0"/>
                  <a:cs typeface="Arial" pitchFamily="34" charset="0"/>
                </a:rPr>
                <a:t>в год.</a:t>
              </a:r>
              <a:endParaRPr lang="ro-RO" altLang="ko-KR" sz="1400" b="1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A63B16B-73ED-2443-B508-E352DE319875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600" b="1" dirty="0">
                  <a:latin typeface="Ubuntu" panose="020B0504030602030204" pitchFamily="34" charset="0"/>
                  <a:cs typeface="Arial" pitchFamily="34" charset="0"/>
                </a:rPr>
                <a:t>Выделяется на ребенка</a:t>
              </a:r>
              <a:endParaRPr lang="ko-KR" altLang="en-US" sz="1600" b="1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2436BEBD-73DD-1E4A-A51A-20C50F0CF977}"/>
              </a:ext>
            </a:extLst>
          </p:cNvPr>
          <p:cNvSpPr txBox="1"/>
          <p:nvPr/>
        </p:nvSpPr>
        <p:spPr>
          <a:xfrm>
            <a:off x="8192563" y="5029712"/>
            <a:ext cx="4155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400" b="1" dirty="0">
                <a:latin typeface="Ubuntu" panose="020B0504030602030204" pitchFamily="34" charset="0"/>
                <a:cs typeface="Arial" pitchFamily="34" charset="0"/>
              </a:rPr>
              <a:t>Дошкольное образование (детский сад)</a:t>
            </a:r>
            <a:endParaRPr lang="en-US" altLang="ko-KR" sz="1400" b="1" dirty="0">
              <a:latin typeface="Ubuntu" panose="020B0504030602030204" pitchFamily="34" charset="0"/>
              <a:cs typeface="Arial" pitchFamily="34" charset="0"/>
            </a:endParaRPr>
          </a:p>
          <a:p>
            <a:endParaRPr lang="en-US" altLang="ko-KR" sz="1400" b="1" dirty="0">
              <a:latin typeface="Ubuntu" panose="020B0504030602030204" pitchFamily="34" charset="0"/>
              <a:cs typeface="Arial" pitchFamily="34" charset="0"/>
            </a:endParaRPr>
          </a:p>
          <a:p>
            <a:r>
              <a:rPr lang="en-US" altLang="ko-KR" sz="1400" b="1" dirty="0">
                <a:latin typeface="Ubuntu" panose="020B0504030602030204" pitchFamily="34" charset="0"/>
                <a:cs typeface="Arial" pitchFamily="34" charset="0"/>
              </a:rPr>
              <a:t>3 568 000 </a:t>
            </a:r>
            <a:r>
              <a:rPr lang="ru-RU" altLang="ko-KR" sz="1400" b="1" dirty="0">
                <a:latin typeface="Ubuntu" panose="020B0504030602030204" pitchFamily="34" charset="0"/>
                <a:cs typeface="Arial" pitchFamily="34" charset="0"/>
              </a:rPr>
              <a:t>лей</a:t>
            </a:r>
            <a:endParaRPr lang="ko-KR" altLang="en-US" sz="1400" b="1" dirty="0">
              <a:latin typeface="Ubuntu" panose="020B0504030602030204" pitchFamily="34" charset="0"/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21BD5EE-AB3A-B846-996A-6783009396A0}"/>
              </a:ext>
            </a:extLst>
          </p:cNvPr>
          <p:cNvSpPr txBox="1"/>
          <p:nvPr/>
        </p:nvSpPr>
        <p:spPr>
          <a:xfrm>
            <a:off x="1201249" y="5292836"/>
            <a:ext cx="293288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latin typeface="Ubuntu" panose="020B0504030602030204" pitchFamily="34" charset="0"/>
                <a:cs typeface="Arial" pitchFamily="34" charset="0"/>
              </a:rPr>
              <a:t>4 470 000 </a:t>
            </a:r>
            <a:r>
              <a:rPr lang="ru-RU" altLang="ko-KR" sz="2800" b="1" dirty="0">
                <a:latin typeface="Ubuntu" panose="020B0504030602030204" pitchFamily="34" charset="0"/>
                <a:cs typeface="Arial" pitchFamily="34" charset="0"/>
              </a:rPr>
              <a:t>лей</a:t>
            </a:r>
            <a:endParaRPr lang="ko-KR" altLang="en-US" sz="2800" b="1" dirty="0">
              <a:latin typeface="Ubuntu" panose="020B0504030602030204" pitchFamily="34" charset="0"/>
              <a:cs typeface="Arial" pitchFamily="34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DC23BA-1D34-CB45-A6F4-77AB77013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520" y="6058263"/>
            <a:ext cx="832486" cy="23660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0ABAEAB-A041-2245-8814-1D1CE594E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020" y="5862320"/>
            <a:ext cx="832486" cy="23660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D09D6F2D-6D19-774D-B619-2EDCC3D16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791" y="6001113"/>
            <a:ext cx="832486" cy="236601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7BE52D3D-3043-2846-B1B4-E0D4592D5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770" y="5916748"/>
            <a:ext cx="832486" cy="23660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B8F0D1D8-F57B-0440-9829-81F3B0C3B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05" y="5832385"/>
            <a:ext cx="832486" cy="236601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DE4E650-E96E-D847-9722-3BA786783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541" y="5742578"/>
            <a:ext cx="832486" cy="236601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5C6A4AC3-ED90-B448-89A6-AB5F17E325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576" y="5630998"/>
            <a:ext cx="832486" cy="236601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B0415C5-7A48-AB4A-A5C8-CF54DEDA7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19" y="5562962"/>
            <a:ext cx="832486" cy="236601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029E944B-C1D4-D548-8DB9-C5A1317FD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733" y="5440499"/>
            <a:ext cx="832486" cy="236601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8612E543-F9C9-9341-B936-38641425C4B6}"/>
              </a:ext>
            </a:extLst>
          </p:cNvPr>
          <p:cNvSpPr txBox="1"/>
          <p:nvPr/>
        </p:nvSpPr>
        <p:spPr>
          <a:xfrm>
            <a:off x="1232348" y="77173"/>
            <a:ext cx="1143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ro-RO" sz="4000" b="1" dirty="0">
                <a:latin typeface="Ubuntu" panose="020B0504030602030204" pitchFamily="34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latin typeface="Ubuntu" panose="020B0504030602030204" pitchFamily="34" charset="0"/>
              </a:rPr>
              <a:t>Образование</a:t>
            </a:r>
          </a:p>
        </p:txBody>
      </p:sp>
      <p:sp>
        <p:nvSpPr>
          <p:cNvPr id="81" name="Oval 26">
            <a:extLst>
              <a:ext uri="{FF2B5EF4-FFF2-40B4-BE49-F238E27FC236}">
                <a16:creationId xmlns:a16="http://schemas.microsoft.com/office/drawing/2014/main" id="{A953BF78-2C09-0B49-BFAB-5AEB8772D466}"/>
              </a:ext>
            </a:extLst>
          </p:cNvPr>
          <p:cNvSpPr/>
          <p:nvPr/>
        </p:nvSpPr>
        <p:spPr>
          <a:xfrm>
            <a:off x="5447240" y="3247086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rgbClr val="806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6884527-B422-F942-9EFF-B1CC39C76425}"/>
              </a:ext>
            </a:extLst>
          </p:cNvPr>
          <p:cNvGrpSpPr/>
          <p:nvPr/>
        </p:nvGrpSpPr>
        <p:grpSpPr>
          <a:xfrm rot="16028519">
            <a:off x="2830864" y="3349123"/>
            <a:ext cx="1579169" cy="1635670"/>
            <a:chOff x="6563619" y="1067070"/>
            <a:chExt cx="1784092" cy="1847925"/>
          </a:xfrm>
        </p:grpSpPr>
        <p:sp>
          <p:nvSpPr>
            <p:cNvPr id="88" name="Freeform: Shape 104">
              <a:extLst>
                <a:ext uri="{FF2B5EF4-FFF2-40B4-BE49-F238E27FC236}">
                  <a16:creationId xmlns:a16="http://schemas.microsoft.com/office/drawing/2014/main" id="{2B55F54B-6216-B544-8B74-54DA651C8C49}"/>
                </a:ext>
              </a:extLst>
            </p:cNvPr>
            <p:cNvSpPr/>
            <p:nvPr/>
          </p:nvSpPr>
          <p:spPr>
            <a:xfrm>
              <a:off x="6722504" y="1067070"/>
              <a:ext cx="1625207" cy="1083905"/>
            </a:xfrm>
            <a:custGeom>
              <a:avLst/>
              <a:gdLst>
                <a:gd name="connsiteX0" fmla="*/ 1433423 w 1625207"/>
                <a:gd name="connsiteY0" fmla="*/ 1036904 h 1083905"/>
                <a:gd name="connsiteX1" fmla="*/ 1366278 w 1625207"/>
                <a:gd name="connsiteY1" fmla="*/ 941461 h 1083905"/>
                <a:gd name="connsiteX2" fmla="*/ 1389779 w 1625207"/>
                <a:gd name="connsiteY2" fmla="*/ 782710 h 1083905"/>
                <a:gd name="connsiteX3" fmla="*/ 1412320 w 1625207"/>
                <a:gd name="connsiteY3" fmla="*/ 671440 h 1083905"/>
                <a:gd name="connsiteX4" fmla="*/ 1388340 w 1625207"/>
                <a:gd name="connsiteY4" fmla="*/ 624918 h 1083905"/>
                <a:gd name="connsiteX5" fmla="*/ 1345654 w 1625207"/>
                <a:gd name="connsiteY5" fmla="*/ 645062 h 1083905"/>
                <a:gd name="connsiteX6" fmla="*/ 1045418 w 1625207"/>
                <a:gd name="connsiteY6" fmla="*/ 1045537 h 1083905"/>
                <a:gd name="connsiteX7" fmla="*/ 923117 w 1625207"/>
                <a:gd name="connsiteY7" fmla="*/ 1083906 h 1083905"/>
                <a:gd name="connsiteX8" fmla="*/ 936546 w 1625207"/>
                <a:gd name="connsiteY8" fmla="*/ 1060884 h 1083905"/>
                <a:gd name="connsiteX9" fmla="*/ 1024795 w 1625207"/>
                <a:gd name="connsiteY9" fmla="*/ 973595 h 1083905"/>
                <a:gd name="connsiteX10" fmla="*/ 1060766 w 1625207"/>
                <a:gd name="connsiteY10" fmla="*/ 952013 h 1083905"/>
                <a:gd name="connsiteX11" fmla="*/ 1184025 w 1625207"/>
                <a:gd name="connsiteY11" fmla="*/ 773597 h 1083905"/>
                <a:gd name="connsiteX12" fmla="*/ 1133666 w 1625207"/>
                <a:gd name="connsiteY12" fmla="*/ 703095 h 1083905"/>
                <a:gd name="connsiteX13" fmla="*/ 1105849 w 1625207"/>
                <a:gd name="connsiteY13" fmla="*/ 689186 h 1083905"/>
                <a:gd name="connsiteX14" fmla="*/ 1084746 w 1625207"/>
                <a:gd name="connsiteY14" fmla="*/ 659450 h 1083905"/>
                <a:gd name="connsiteX15" fmla="*/ 1072756 w 1625207"/>
                <a:gd name="connsiteY15" fmla="*/ 561130 h 1083905"/>
                <a:gd name="connsiteX16" fmla="*/ 1046857 w 1625207"/>
                <a:gd name="connsiteY16" fmla="*/ 604295 h 1083905"/>
                <a:gd name="connsiteX17" fmla="*/ 1009447 w 1625207"/>
                <a:gd name="connsiteY17" fmla="*/ 616765 h 1083905"/>
                <a:gd name="connsiteX18" fmla="*/ 936067 w 1625207"/>
                <a:gd name="connsiteY18" fmla="*/ 587029 h 1083905"/>
                <a:gd name="connsiteX19" fmla="*/ 915443 w 1625207"/>
                <a:gd name="connsiteY19" fmla="*/ 552976 h 1083905"/>
                <a:gd name="connsiteX20" fmla="*/ 924556 w 1625207"/>
                <a:gd name="connsiteY20" fmla="*/ 485831 h 1083905"/>
                <a:gd name="connsiteX21" fmla="*/ 899616 w 1625207"/>
                <a:gd name="connsiteY21" fmla="*/ 548180 h 1083905"/>
                <a:gd name="connsiteX22" fmla="*/ 866523 w 1625207"/>
                <a:gd name="connsiteY22" fmla="*/ 562089 h 1083905"/>
                <a:gd name="connsiteX23" fmla="*/ 815204 w 1625207"/>
                <a:gd name="connsiteY23" fmla="*/ 542425 h 1083905"/>
                <a:gd name="connsiteX24" fmla="*/ 799378 w 1625207"/>
                <a:gd name="connsiteY24" fmla="*/ 504056 h 1083905"/>
                <a:gd name="connsiteX25" fmla="*/ 827195 w 1625207"/>
                <a:gd name="connsiteY25" fmla="*/ 439788 h 1083905"/>
                <a:gd name="connsiteX26" fmla="*/ 774917 w 1625207"/>
                <a:gd name="connsiteY26" fmla="*/ 505495 h 1083905"/>
                <a:gd name="connsiteX27" fmla="*/ 736548 w 1625207"/>
                <a:gd name="connsiteY27" fmla="*/ 516526 h 1083905"/>
                <a:gd name="connsiteX28" fmla="*/ 704894 w 1625207"/>
                <a:gd name="connsiteY28" fmla="*/ 448901 h 1083905"/>
                <a:gd name="connsiteX29" fmla="*/ 712568 w 1625207"/>
                <a:gd name="connsiteY29" fmla="*/ 432114 h 1083905"/>
                <a:gd name="connsiteX30" fmla="*/ 692424 w 1625207"/>
                <a:gd name="connsiteY30" fmla="*/ 472881 h 1083905"/>
                <a:gd name="connsiteX31" fmla="*/ 659810 w 1625207"/>
                <a:gd name="connsiteY31" fmla="*/ 491107 h 1083905"/>
                <a:gd name="connsiteX32" fmla="*/ 598900 w 1625207"/>
                <a:gd name="connsiteY32" fmla="*/ 479116 h 1083905"/>
                <a:gd name="connsiteX33" fmla="*/ 589308 w 1625207"/>
                <a:gd name="connsiteY33" fmla="*/ 452738 h 1083905"/>
                <a:gd name="connsiteX34" fmla="*/ 643024 w 1625207"/>
                <a:gd name="connsiteY34" fmla="*/ 393745 h 1083905"/>
                <a:gd name="connsiteX35" fmla="*/ 580195 w 1625207"/>
                <a:gd name="connsiteY35" fmla="*/ 450819 h 1083905"/>
                <a:gd name="connsiteX36" fmla="*/ 539908 w 1625207"/>
                <a:gd name="connsiteY36" fmla="*/ 457534 h 1083905"/>
                <a:gd name="connsiteX37" fmla="*/ 456935 w 1625207"/>
                <a:gd name="connsiteY37" fmla="*/ 470963 h 1083905"/>
                <a:gd name="connsiteX38" fmla="*/ 413291 w 1625207"/>
                <a:gd name="connsiteY38" fmla="*/ 674318 h 1083905"/>
                <a:gd name="connsiteX39" fmla="*/ 425281 w 1625207"/>
                <a:gd name="connsiteY39" fmla="*/ 730912 h 1083905"/>
                <a:gd name="connsiteX40" fmla="*/ 425281 w 1625207"/>
                <a:gd name="connsiteY40" fmla="*/ 848417 h 1083905"/>
                <a:gd name="connsiteX41" fmla="*/ 419046 w 1625207"/>
                <a:gd name="connsiteY41" fmla="*/ 873836 h 1083905"/>
                <a:gd name="connsiteX42" fmla="*/ 327440 w 1625207"/>
                <a:gd name="connsiteY42" fmla="*/ 566405 h 1083905"/>
                <a:gd name="connsiteX43" fmla="*/ 408495 w 1625207"/>
                <a:gd name="connsiteY43" fmla="*/ 298783 h 1083905"/>
                <a:gd name="connsiteX44" fmla="*/ 403218 w 1625207"/>
                <a:gd name="connsiteY44" fmla="*/ 270965 h 1083905"/>
                <a:gd name="connsiteX45" fmla="*/ 329838 w 1625207"/>
                <a:gd name="connsiteY45" fmla="*/ 275761 h 1083905"/>
                <a:gd name="connsiteX46" fmla="*/ 253100 w 1625207"/>
                <a:gd name="connsiteY46" fmla="*/ 394705 h 1083905"/>
                <a:gd name="connsiteX47" fmla="*/ 156698 w 1625207"/>
                <a:gd name="connsiteY47" fmla="*/ 506934 h 1083905"/>
                <a:gd name="connsiteX48" fmla="*/ 7060 w 1625207"/>
                <a:gd name="connsiteY48" fmla="*/ 471442 h 1083905"/>
                <a:gd name="connsiteX49" fmla="*/ 825 w 1625207"/>
                <a:gd name="connsiteY49" fmla="*/ 447462 h 1083905"/>
                <a:gd name="connsiteX50" fmla="*/ 32479 w 1625207"/>
                <a:gd name="connsiteY50" fmla="*/ 456095 h 1083905"/>
                <a:gd name="connsiteX51" fmla="*/ 110656 w 1625207"/>
                <a:gd name="connsiteY51" fmla="*/ 430196 h 1083905"/>
                <a:gd name="connsiteX52" fmla="*/ 157178 w 1625207"/>
                <a:gd name="connsiteY52" fmla="*/ 314130 h 1083905"/>
                <a:gd name="connsiteX53" fmla="*/ 223365 w 1625207"/>
                <a:gd name="connsiteY53" fmla="*/ 95907 h 1083905"/>
                <a:gd name="connsiteX54" fmla="*/ 361013 w 1625207"/>
                <a:gd name="connsiteY54" fmla="*/ 464 h 1083905"/>
                <a:gd name="connsiteX55" fmla="*/ 492426 w 1625207"/>
                <a:gd name="connsiteY55" fmla="*/ 72886 h 1083905"/>
                <a:gd name="connsiteX56" fmla="*/ 521203 w 1625207"/>
                <a:gd name="connsiteY56" fmla="*/ 145787 h 1083905"/>
                <a:gd name="connsiteX57" fmla="*/ 546143 w 1625207"/>
                <a:gd name="connsiteY57" fmla="*/ 154420 h 1083905"/>
                <a:gd name="connsiteX58" fmla="*/ 838705 w 1625207"/>
                <a:gd name="connsiteY58" fmla="*/ 60895 h 1083905"/>
                <a:gd name="connsiteX59" fmla="*/ 1268437 w 1625207"/>
                <a:gd name="connsiteY59" fmla="*/ 296384 h 1083905"/>
                <a:gd name="connsiteX60" fmla="*/ 1337501 w 1625207"/>
                <a:gd name="connsiteY60" fmla="*/ 459452 h 1083905"/>
                <a:gd name="connsiteX61" fmla="*/ 1403207 w 1625207"/>
                <a:gd name="connsiteY61" fmla="*/ 425879 h 1083905"/>
                <a:gd name="connsiteX62" fmla="*/ 1620951 w 1625207"/>
                <a:gd name="connsiteY62" fmla="*/ 529475 h 1083905"/>
                <a:gd name="connsiteX63" fmla="*/ 1599848 w 1625207"/>
                <a:gd name="connsiteY63" fmla="*/ 654174 h 1083905"/>
                <a:gd name="connsiteX64" fmla="*/ 1476109 w 1625207"/>
                <a:gd name="connsiteY64" fmla="*/ 872877 h 1083905"/>
                <a:gd name="connsiteX65" fmla="*/ 1457883 w 1625207"/>
                <a:gd name="connsiteY65" fmla="*/ 974554 h 1083905"/>
                <a:gd name="connsiteX66" fmla="*/ 1507283 w 1625207"/>
                <a:gd name="connsiteY66" fmla="*/ 1019638 h 1083905"/>
                <a:gd name="connsiteX67" fmla="*/ 1507763 w 1625207"/>
                <a:gd name="connsiteY67" fmla="*/ 1036424 h 1083905"/>
                <a:gd name="connsiteX68" fmla="*/ 1433423 w 1625207"/>
                <a:gd name="connsiteY68" fmla="*/ 1036904 h 108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625207" h="1083905">
                  <a:moveTo>
                    <a:pt x="1433423" y="1036904"/>
                  </a:moveTo>
                  <a:cubicBezTo>
                    <a:pt x="1389299" y="1020117"/>
                    <a:pt x="1371553" y="984626"/>
                    <a:pt x="1366278" y="941461"/>
                  </a:cubicBezTo>
                  <a:cubicBezTo>
                    <a:pt x="1359563" y="886786"/>
                    <a:pt x="1371553" y="834028"/>
                    <a:pt x="1389779" y="782710"/>
                  </a:cubicBezTo>
                  <a:cubicBezTo>
                    <a:pt x="1402728" y="746739"/>
                    <a:pt x="1414239" y="710289"/>
                    <a:pt x="1412320" y="671440"/>
                  </a:cubicBezTo>
                  <a:cubicBezTo>
                    <a:pt x="1411361" y="652735"/>
                    <a:pt x="1405126" y="635469"/>
                    <a:pt x="1388340" y="624918"/>
                  </a:cubicBezTo>
                  <a:cubicBezTo>
                    <a:pt x="1360523" y="608132"/>
                    <a:pt x="1351410" y="613887"/>
                    <a:pt x="1345654" y="645062"/>
                  </a:cubicBezTo>
                  <a:cubicBezTo>
                    <a:pt x="1313520" y="829232"/>
                    <a:pt x="1216159" y="964962"/>
                    <a:pt x="1045418" y="1045537"/>
                  </a:cubicBezTo>
                  <a:cubicBezTo>
                    <a:pt x="1006569" y="1063762"/>
                    <a:pt x="965323" y="1075752"/>
                    <a:pt x="923117" y="1083906"/>
                  </a:cubicBezTo>
                  <a:cubicBezTo>
                    <a:pt x="919280" y="1071436"/>
                    <a:pt x="929352" y="1066640"/>
                    <a:pt x="936546" y="1060884"/>
                  </a:cubicBezTo>
                  <a:cubicBezTo>
                    <a:pt x="968680" y="1034506"/>
                    <a:pt x="997936" y="1004770"/>
                    <a:pt x="1024795" y="973595"/>
                  </a:cubicBezTo>
                  <a:cubicBezTo>
                    <a:pt x="1034866" y="962085"/>
                    <a:pt x="1045897" y="955370"/>
                    <a:pt x="1060766" y="952013"/>
                  </a:cubicBezTo>
                  <a:cubicBezTo>
                    <a:pt x="1144217" y="934267"/>
                    <a:pt x="1197455" y="857529"/>
                    <a:pt x="1184025" y="773597"/>
                  </a:cubicBezTo>
                  <a:cubicBezTo>
                    <a:pt x="1179229" y="742902"/>
                    <a:pt x="1166280" y="715564"/>
                    <a:pt x="1133666" y="703095"/>
                  </a:cubicBezTo>
                  <a:cubicBezTo>
                    <a:pt x="1124074" y="699258"/>
                    <a:pt x="1114961" y="693982"/>
                    <a:pt x="1105849" y="689186"/>
                  </a:cubicBezTo>
                  <a:cubicBezTo>
                    <a:pt x="1093379" y="682951"/>
                    <a:pt x="1086664" y="673359"/>
                    <a:pt x="1084746" y="659450"/>
                  </a:cubicBezTo>
                  <a:cubicBezTo>
                    <a:pt x="1079950" y="627316"/>
                    <a:pt x="1077552" y="594703"/>
                    <a:pt x="1072756" y="561130"/>
                  </a:cubicBezTo>
                  <a:cubicBezTo>
                    <a:pt x="1064602" y="576477"/>
                    <a:pt x="1055970" y="590386"/>
                    <a:pt x="1046857" y="604295"/>
                  </a:cubicBezTo>
                  <a:cubicBezTo>
                    <a:pt x="1037265" y="618203"/>
                    <a:pt x="1025274" y="623000"/>
                    <a:pt x="1009447" y="616765"/>
                  </a:cubicBezTo>
                  <a:cubicBezTo>
                    <a:pt x="984987" y="607172"/>
                    <a:pt x="960047" y="598060"/>
                    <a:pt x="936067" y="587029"/>
                  </a:cubicBezTo>
                  <a:cubicBezTo>
                    <a:pt x="921198" y="580794"/>
                    <a:pt x="914004" y="570242"/>
                    <a:pt x="915443" y="552976"/>
                  </a:cubicBezTo>
                  <a:cubicBezTo>
                    <a:pt x="917362" y="531394"/>
                    <a:pt x="918321" y="509811"/>
                    <a:pt x="924556" y="485831"/>
                  </a:cubicBezTo>
                  <a:cubicBezTo>
                    <a:pt x="917841" y="509332"/>
                    <a:pt x="908249" y="528516"/>
                    <a:pt x="899616" y="548180"/>
                  </a:cubicBezTo>
                  <a:cubicBezTo>
                    <a:pt x="892902" y="563048"/>
                    <a:pt x="881870" y="567844"/>
                    <a:pt x="866523" y="562089"/>
                  </a:cubicBezTo>
                  <a:cubicBezTo>
                    <a:pt x="849257" y="555374"/>
                    <a:pt x="831991" y="549619"/>
                    <a:pt x="815204" y="542425"/>
                  </a:cubicBezTo>
                  <a:cubicBezTo>
                    <a:pt x="795540" y="534272"/>
                    <a:pt x="791703" y="524679"/>
                    <a:pt x="799378" y="504056"/>
                  </a:cubicBezTo>
                  <a:cubicBezTo>
                    <a:pt x="808010" y="481035"/>
                    <a:pt x="817123" y="458013"/>
                    <a:pt x="827195" y="439788"/>
                  </a:cubicBezTo>
                  <a:cubicBezTo>
                    <a:pt x="812327" y="459932"/>
                    <a:pt x="793142" y="482474"/>
                    <a:pt x="774917" y="505495"/>
                  </a:cubicBezTo>
                  <a:cubicBezTo>
                    <a:pt x="764366" y="518444"/>
                    <a:pt x="751896" y="521322"/>
                    <a:pt x="736548" y="516526"/>
                  </a:cubicBezTo>
                  <a:cubicBezTo>
                    <a:pt x="686669" y="500699"/>
                    <a:pt x="674199" y="503097"/>
                    <a:pt x="704894" y="448901"/>
                  </a:cubicBezTo>
                  <a:cubicBezTo>
                    <a:pt x="707771" y="443625"/>
                    <a:pt x="710650" y="437870"/>
                    <a:pt x="712568" y="432114"/>
                  </a:cubicBezTo>
                  <a:cubicBezTo>
                    <a:pt x="706812" y="446023"/>
                    <a:pt x="698659" y="458973"/>
                    <a:pt x="692424" y="472881"/>
                  </a:cubicBezTo>
                  <a:cubicBezTo>
                    <a:pt x="686189" y="487749"/>
                    <a:pt x="674679" y="493025"/>
                    <a:pt x="659810" y="491107"/>
                  </a:cubicBezTo>
                  <a:cubicBezTo>
                    <a:pt x="639187" y="488708"/>
                    <a:pt x="619043" y="483912"/>
                    <a:pt x="598900" y="479116"/>
                  </a:cubicBezTo>
                  <a:cubicBezTo>
                    <a:pt x="583073" y="475279"/>
                    <a:pt x="580195" y="466646"/>
                    <a:pt x="589308" y="452738"/>
                  </a:cubicBezTo>
                  <a:cubicBezTo>
                    <a:pt x="604655" y="429237"/>
                    <a:pt x="627677" y="412450"/>
                    <a:pt x="643024" y="393745"/>
                  </a:cubicBezTo>
                  <a:cubicBezTo>
                    <a:pt x="625758" y="412930"/>
                    <a:pt x="603217" y="432114"/>
                    <a:pt x="580195" y="450819"/>
                  </a:cubicBezTo>
                  <a:cubicBezTo>
                    <a:pt x="567725" y="460411"/>
                    <a:pt x="554296" y="464728"/>
                    <a:pt x="539908" y="457534"/>
                  </a:cubicBezTo>
                  <a:cubicBezTo>
                    <a:pt x="508733" y="441707"/>
                    <a:pt x="481875" y="454656"/>
                    <a:pt x="456935" y="470963"/>
                  </a:cubicBezTo>
                  <a:cubicBezTo>
                    <a:pt x="395065" y="512209"/>
                    <a:pt x="373962" y="609091"/>
                    <a:pt x="413291" y="674318"/>
                  </a:cubicBezTo>
                  <a:cubicBezTo>
                    <a:pt x="424321" y="692543"/>
                    <a:pt x="427199" y="709809"/>
                    <a:pt x="425281" y="730912"/>
                  </a:cubicBezTo>
                  <a:cubicBezTo>
                    <a:pt x="421923" y="769761"/>
                    <a:pt x="422403" y="809089"/>
                    <a:pt x="425281" y="848417"/>
                  </a:cubicBezTo>
                  <a:cubicBezTo>
                    <a:pt x="425760" y="857529"/>
                    <a:pt x="430557" y="867601"/>
                    <a:pt x="419046" y="873836"/>
                  </a:cubicBezTo>
                  <a:cubicBezTo>
                    <a:pt x="355258" y="781271"/>
                    <a:pt x="325522" y="679114"/>
                    <a:pt x="327440" y="566405"/>
                  </a:cubicBezTo>
                  <a:cubicBezTo>
                    <a:pt x="329358" y="469044"/>
                    <a:pt x="357176" y="380316"/>
                    <a:pt x="408495" y="298783"/>
                  </a:cubicBezTo>
                  <a:cubicBezTo>
                    <a:pt x="417607" y="284394"/>
                    <a:pt x="410413" y="277680"/>
                    <a:pt x="403218" y="270965"/>
                  </a:cubicBezTo>
                  <a:cubicBezTo>
                    <a:pt x="383554" y="252260"/>
                    <a:pt x="353339" y="255138"/>
                    <a:pt x="329838" y="275761"/>
                  </a:cubicBezTo>
                  <a:cubicBezTo>
                    <a:pt x="292908" y="307895"/>
                    <a:pt x="275642" y="352979"/>
                    <a:pt x="253100" y="394705"/>
                  </a:cubicBezTo>
                  <a:cubicBezTo>
                    <a:pt x="229120" y="439309"/>
                    <a:pt x="200343" y="479596"/>
                    <a:pt x="156698" y="506934"/>
                  </a:cubicBezTo>
                  <a:cubicBezTo>
                    <a:pt x="100584" y="541945"/>
                    <a:pt x="41592" y="528037"/>
                    <a:pt x="7060" y="471442"/>
                  </a:cubicBezTo>
                  <a:cubicBezTo>
                    <a:pt x="3223" y="465208"/>
                    <a:pt x="-2053" y="458493"/>
                    <a:pt x="825" y="447462"/>
                  </a:cubicBezTo>
                  <a:cubicBezTo>
                    <a:pt x="11376" y="450340"/>
                    <a:pt x="21928" y="453217"/>
                    <a:pt x="32479" y="456095"/>
                  </a:cubicBezTo>
                  <a:cubicBezTo>
                    <a:pt x="63174" y="465208"/>
                    <a:pt x="90992" y="456095"/>
                    <a:pt x="110656" y="430196"/>
                  </a:cubicBezTo>
                  <a:cubicBezTo>
                    <a:pt x="137035" y="395664"/>
                    <a:pt x="146627" y="354897"/>
                    <a:pt x="157178" y="314130"/>
                  </a:cubicBezTo>
                  <a:cubicBezTo>
                    <a:pt x="176363" y="240270"/>
                    <a:pt x="188353" y="164491"/>
                    <a:pt x="223365" y="95907"/>
                  </a:cubicBezTo>
                  <a:cubicBezTo>
                    <a:pt x="252141" y="39313"/>
                    <a:pt x="296265" y="5261"/>
                    <a:pt x="361013" y="464"/>
                  </a:cubicBezTo>
                  <a:cubicBezTo>
                    <a:pt x="420485" y="-3852"/>
                    <a:pt x="463170" y="22047"/>
                    <a:pt x="492426" y="72886"/>
                  </a:cubicBezTo>
                  <a:cubicBezTo>
                    <a:pt x="505855" y="95907"/>
                    <a:pt x="515927" y="119888"/>
                    <a:pt x="521203" y="145787"/>
                  </a:cubicBezTo>
                  <a:cubicBezTo>
                    <a:pt x="525040" y="164971"/>
                    <a:pt x="531275" y="164971"/>
                    <a:pt x="546143" y="154420"/>
                  </a:cubicBezTo>
                  <a:cubicBezTo>
                    <a:pt x="633432" y="91591"/>
                    <a:pt x="732232" y="58977"/>
                    <a:pt x="838705" y="60895"/>
                  </a:cubicBezTo>
                  <a:cubicBezTo>
                    <a:pt x="1021917" y="63773"/>
                    <a:pt x="1166760" y="142429"/>
                    <a:pt x="1268437" y="296384"/>
                  </a:cubicBezTo>
                  <a:cubicBezTo>
                    <a:pt x="1301051" y="345784"/>
                    <a:pt x="1321674" y="400940"/>
                    <a:pt x="1337501" y="459452"/>
                  </a:cubicBezTo>
                  <a:cubicBezTo>
                    <a:pt x="1360042" y="447462"/>
                    <a:pt x="1381145" y="434992"/>
                    <a:pt x="1403207" y="425879"/>
                  </a:cubicBezTo>
                  <a:cubicBezTo>
                    <a:pt x="1507283" y="382235"/>
                    <a:pt x="1590736" y="420124"/>
                    <a:pt x="1620951" y="529475"/>
                  </a:cubicBezTo>
                  <a:cubicBezTo>
                    <a:pt x="1632941" y="572161"/>
                    <a:pt x="1617594" y="613887"/>
                    <a:pt x="1599848" y="654174"/>
                  </a:cubicBezTo>
                  <a:cubicBezTo>
                    <a:pt x="1566275" y="731392"/>
                    <a:pt x="1512079" y="797098"/>
                    <a:pt x="1476109" y="872877"/>
                  </a:cubicBezTo>
                  <a:cubicBezTo>
                    <a:pt x="1460761" y="904531"/>
                    <a:pt x="1441576" y="936186"/>
                    <a:pt x="1457883" y="974554"/>
                  </a:cubicBezTo>
                  <a:cubicBezTo>
                    <a:pt x="1467955" y="997576"/>
                    <a:pt x="1486180" y="1009566"/>
                    <a:pt x="1507283" y="1019638"/>
                  </a:cubicBezTo>
                  <a:cubicBezTo>
                    <a:pt x="1516876" y="1023954"/>
                    <a:pt x="1528866" y="1030189"/>
                    <a:pt x="1507763" y="1036424"/>
                  </a:cubicBezTo>
                  <a:cubicBezTo>
                    <a:pt x="1484741" y="1044578"/>
                    <a:pt x="1458843" y="1044578"/>
                    <a:pt x="1433423" y="1036904"/>
                  </a:cubicBezTo>
                  <a:close/>
                </a:path>
              </a:pathLst>
            </a:custGeom>
            <a:solidFill>
              <a:srgbClr val="3D1B0F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89" name="Freeform: Shape 105">
              <a:extLst>
                <a:ext uri="{FF2B5EF4-FFF2-40B4-BE49-F238E27FC236}">
                  <a16:creationId xmlns:a16="http://schemas.microsoft.com/office/drawing/2014/main" id="{174407F0-5ECF-DF49-AD94-6F5B621473B7}"/>
                </a:ext>
              </a:extLst>
            </p:cNvPr>
            <p:cNvSpPr/>
            <p:nvPr/>
          </p:nvSpPr>
          <p:spPr>
            <a:xfrm>
              <a:off x="6821725" y="1441152"/>
              <a:ext cx="1097111" cy="1146500"/>
            </a:xfrm>
            <a:custGeom>
              <a:avLst/>
              <a:gdLst>
                <a:gd name="connsiteX0" fmla="*/ 320305 w 1097111"/>
                <a:gd name="connsiteY0" fmla="*/ 500234 h 1146500"/>
                <a:gd name="connsiteX1" fmla="*/ 321264 w 1097111"/>
                <a:gd name="connsiteY1" fmla="*/ 335248 h 1146500"/>
                <a:gd name="connsiteX2" fmla="*/ 311672 w 1097111"/>
                <a:gd name="connsiteY2" fmla="*/ 311747 h 1146500"/>
                <a:gd name="connsiteX3" fmla="*/ 357235 w 1097111"/>
                <a:gd name="connsiteY3" fmla="*/ 89208 h 1146500"/>
                <a:gd name="connsiteX4" fmla="*/ 447402 w 1097111"/>
                <a:gd name="connsiteY4" fmla="*/ 78656 h 1146500"/>
                <a:gd name="connsiteX5" fmla="*/ 474740 w 1097111"/>
                <a:gd name="connsiteY5" fmla="*/ 73381 h 1146500"/>
                <a:gd name="connsiteX6" fmla="*/ 568743 w 1097111"/>
                <a:gd name="connsiteY6" fmla="*/ 0 h 1146500"/>
                <a:gd name="connsiteX7" fmla="*/ 485291 w 1097111"/>
                <a:gd name="connsiteY7" fmla="*/ 94963 h 1146500"/>
                <a:gd name="connsiteX8" fmla="*/ 569702 w 1097111"/>
                <a:gd name="connsiteY8" fmla="*/ 112229 h 1146500"/>
                <a:gd name="connsiteX9" fmla="*/ 587448 w 1097111"/>
                <a:gd name="connsiteY9" fmla="*/ 100239 h 1146500"/>
                <a:gd name="connsiteX10" fmla="*/ 625817 w 1097111"/>
                <a:gd name="connsiteY10" fmla="*/ 38848 h 1146500"/>
                <a:gd name="connsiteX11" fmla="*/ 598479 w 1097111"/>
                <a:gd name="connsiteY11" fmla="*/ 104555 h 1146500"/>
                <a:gd name="connsiteX12" fmla="*/ 608071 w 1097111"/>
                <a:gd name="connsiteY12" fmla="*/ 126617 h 1146500"/>
                <a:gd name="connsiteX13" fmla="*/ 689605 w 1097111"/>
                <a:gd name="connsiteY13" fmla="*/ 103596 h 1146500"/>
                <a:gd name="connsiteX14" fmla="*/ 744281 w 1097111"/>
                <a:gd name="connsiteY14" fmla="*/ 43645 h 1146500"/>
                <a:gd name="connsiteX15" fmla="*/ 706871 w 1097111"/>
                <a:gd name="connsiteY15" fmla="*/ 133332 h 1146500"/>
                <a:gd name="connsiteX16" fmla="*/ 719821 w 1097111"/>
                <a:gd name="connsiteY16" fmla="*/ 162109 h 1146500"/>
                <a:gd name="connsiteX17" fmla="*/ 771139 w 1097111"/>
                <a:gd name="connsiteY17" fmla="*/ 181773 h 1146500"/>
                <a:gd name="connsiteX18" fmla="*/ 796079 w 1097111"/>
                <a:gd name="connsiteY18" fmla="*/ 171701 h 1146500"/>
                <a:gd name="connsiteX19" fmla="*/ 833009 w 1097111"/>
                <a:gd name="connsiteY19" fmla="*/ 96402 h 1146500"/>
                <a:gd name="connsiteX20" fmla="*/ 824856 w 1097111"/>
                <a:gd name="connsiteY20" fmla="*/ 180334 h 1146500"/>
                <a:gd name="connsiteX21" fmla="*/ 840203 w 1097111"/>
                <a:gd name="connsiteY21" fmla="*/ 207192 h 1146500"/>
                <a:gd name="connsiteX22" fmla="*/ 918380 w 1097111"/>
                <a:gd name="connsiteY22" fmla="*/ 237887 h 1146500"/>
                <a:gd name="connsiteX23" fmla="*/ 941401 w 1097111"/>
                <a:gd name="connsiteY23" fmla="*/ 230213 h 1146500"/>
                <a:gd name="connsiteX24" fmla="*/ 980249 w 1097111"/>
                <a:gd name="connsiteY24" fmla="*/ 166425 h 1146500"/>
                <a:gd name="connsiteX25" fmla="*/ 993679 w 1097111"/>
                <a:gd name="connsiteY25" fmla="*/ 282971 h 1146500"/>
                <a:gd name="connsiteX26" fmla="*/ 1012863 w 1097111"/>
                <a:gd name="connsiteY26" fmla="*/ 309349 h 1146500"/>
                <a:gd name="connsiteX27" fmla="*/ 1032527 w 1097111"/>
                <a:gd name="connsiteY27" fmla="*/ 318462 h 1146500"/>
                <a:gd name="connsiteX28" fmla="*/ 1096795 w 1097111"/>
                <a:gd name="connsiteY28" fmla="*/ 418700 h 1146500"/>
                <a:gd name="connsiteX29" fmla="*/ 961545 w 1097111"/>
                <a:gd name="connsiteY29" fmla="*/ 586085 h 1146500"/>
                <a:gd name="connsiteX30" fmla="*/ 943799 w 1097111"/>
                <a:gd name="connsiteY30" fmla="*/ 591840 h 1146500"/>
                <a:gd name="connsiteX31" fmla="*/ 825815 w 1097111"/>
                <a:gd name="connsiteY31" fmla="*/ 709824 h 1146500"/>
                <a:gd name="connsiteX32" fmla="*/ 730852 w 1097111"/>
                <a:gd name="connsiteY32" fmla="*/ 762102 h 1146500"/>
                <a:gd name="connsiteX33" fmla="*/ 686248 w 1097111"/>
                <a:gd name="connsiteY33" fmla="*/ 776970 h 1146500"/>
                <a:gd name="connsiteX34" fmla="*/ 635889 w 1097111"/>
                <a:gd name="connsiteY34" fmla="*/ 818696 h 1146500"/>
                <a:gd name="connsiteX35" fmla="*/ 603755 w 1097111"/>
                <a:gd name="connsiteY35" fmla="*/ 897352 h 1146500"/>
                <a:gd name="connsiteX36" fmla="*/ 613827 w 1097111"/>
                <a:gd name="connsiteY36" fmla="*/ 936201 h 1146500"/>
                <a:gd name="connsiteX37" fmla="*/ 801834 w 1097111"/>
                <a:gd name="connsiteY37" fmla="*/ 1097350 h 1146500"/>
                <a:gd name="connsiteX38" fmla="*/ 838285 w 1097111"/>
                <a:gd name="connsiteY38" fmla="*/ 1142434 h 1146500"/>
                <a:gd name="connsiteX39" fmla="*/ 813345 w 1097111"/>
                <a:gd name="connsiteY39" fmla="*/ 1143393 h 1146500"/>
                <a:gd name="connsiteX40" fmla="*/ 582172 w 1097111"/>
                <a:gd name="connsiteY40" fmla="*/ 1071931 h 1146500"/>
                <a:gd name="connsiteX41" fmla="*/ 300641 w 1097111"/>
                <a:gd name="connsiteY41" fmla="*/ 956824 h 1146500"/>
                <a:gd name="connsiteX42" fmla="*/ 17191 w 1097111"/>
                <a:gd name="connsiteY42" fmla="*/ 811502 h 1146500"/>
                <a:gd name="connsiteX43" fmla="*/ 884 w 1097111"/>
                <a:gd name="connsiteY43" fmla="*/ 789440 h 1146500"/>
                <a:gd name="connsiteX44" fmla="*/ 268027 w 1097111"/>
                <a:gd name="connsiteY44" fmla="*/ 803828 h 1146500"/>
                <a:gd name="connsiteX45" fmla="*/ 270425 w 1097111"/>
                <a:gd name="connsiteY45" fmla="*/ 804787 h 1146500"/>
                <a:gd name="connsiteX46" fmla="*/ 352919 w 1097111"/>
                <a:gd name="connsiteY46" fmla="*/ 763061 h 1146500"/>
                <a:gd name="connsiteX47" fmla="*/ 382175 w 1097111"/>
                <a:gd name="connsiteY47" fmla="*/ 693518 h 1146500"/>
                <a:gd name="connsiteX48" fmla="*/ 382654 w 1097111"/>
                <a:gd name="connsiteY48" fmla="*/ 665700 h 1146500"/>
                <a:gd name="connsiteX49" fmla="*/ 325580 w 1097111"/>
                <a:gd name="connsiteY49" fmla="*/ 511745 h 1146500"/>
                <a:gd name="connsiteX50" fmla="*/ 320305 w 1097111"/>
                <a:gd name="connsiteY50" fmla="*/ 500234 h 11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97111" h="1146500">
                  <a:moveTo>
                    <a:pt x="320305" y="500234"/>
                  </a:moveTo>
                  <a:cubicBezTo>
                    <a:pt x="316948" y="445079"/>
                    <a:pt x="313111" y="390403"/>
                    <a:pt x="321264" y="335248"/>
                  </a:cubicBezTo>
                  <a:cubicBezTo>
                    <a:pt x="322703" y="325176"/>
                    <a:pt x="315988" y="318941"/>
                    <a:pt x="311672" y="311747"/>
                  </a:cubicBezTo>
                  <a:cubicBezTo>
                    <a:pt x="264670" y="237887"/>
                    <a:pt x="285293" y="133811"/>
                    <a:pt x="357235" y="89208"/>
                  </a:cubicBezTo>
                  <a:cubicBezTo>
                    <a:pt x="384573" y="72421"/>
                    <a:pt x="414308" y="57553"/>
                    <a:pt x="447402" y="78656"/>
                  </a:cubicBezTo>
                  <a:cubicBezTo>
                    <a:pt x="457953" y="85850"/>
                    <a:pt x="466107" y="81054"/>
                    <a:pt x="474740" y="73381"/>
                  </a:cubicBezTo>
                  <a:cubicBezTo>
                    <a:pt x="504475" y="47482"/>
                    <a:pt x="535171" y="22062"/>
                    <a:pt x="568743" y="0"/>
                  </a:cubicBezTo>
                  <a:cubicBezTo>
                    <a:pt x="541885" y="30695"/>
                    <a:pt x="515027" y="61390"/>
                    <a:pt x="485291" y="94963"/>
                  </a:cubicBezTo>
                  <a:cubicBezTo>
                    <a:pt x="515986" y="101198"/>
                    <a:pt x="542844" y="106474"/>
                    <a:pt x="569702" y="112229"/>
                  </a:cubicBezTo>
                  <a:cubicBezTo>
                    <a:pt x="580254" y="114627"/>
                    <a:pt x="583611" y="107433"/>
                    <a:pt x="587448" y="100239"/>
                  </a:cubicBezTo>
                  <a:cubicBezTo>
                    <a:pt x="598959" y="79136"/>
                    <a:pt x="609990" y="58033"/>
                    <a:pt x="625817" y="38848"/>
                  </a:cubicBezTo>
                  <a:cubicBezTo>
                    <a:pt x="616705" y="60911"/>
                    <a:pt x="608071" y="82973"/>
                    <a:pt x="598479" y="104555"/>
                  </a:cubicBezTo>
                  <a:cubicBezTo>
                    <a:pt x="593204" y="116545"/>
                    <a:pt x="594163" y="122301"/>
                    <a:pt x="608071" y="126617"/>
                  </a:cubicBezTo>
                  <a:cubicBezTo>
                    <a:pt x="657472" y="142444"/>
                    <a:pt x="657472" y="142924"/>
                    <a:pt x="689605" y="103596"/>
                  </a:cubicBezTo>
                  <a:cubicBezTo>
                    <a:pt x="706392" y="82973"/>
                    <a:pt x="723657" y="61870"/>
                    <a:pt x="744281" y="43645"/>
                  </a:cubicBezTo>
                  <a:cubicBezTo>
                    <a:pt x="731811" y="73860"/>
                    <a:pt x="720780" y="104076"/>
                    <a:pt x="706871" y="133332"/>
                  </a:cubicBezTo>
                  <a:cubicBezTo>
                    <a:pt x="698718" y="150118"/>
                    <a:pt x="703035" y="157312"/>
                    <a:pt x="719821" y="162109"/>
                  </a:cubicBezTo>
                  <a:cubicBezTo>
                    <a:pt x="737566" y="167384"/>
                    <a:pt x="754832" y="174099"/>
                    <a:pt x="771139" y="181773"/>
                  </a:cubicBezTo>
                  <a:cubicBezTo>
                    <a:pt x="784568" y="188008"/>
                    <a:pt x="790803" y="185609"/>
                    <a:pt x="796079" y="171701"/>
                  </a:cubicBezTo>
                  <a:cubicBezTo>
                    <a:pt x="805671" y="145802"/>
                    <a:pt x="817182" y="120862"/>
                    <a:pt x="833009" y="96402"/>
                  </a:cubicBezTo>
                  <a:cubicBezTo>
                    <a:pt x="830611" y="124219"/>
                    <a:pt x="828692" y="152516"/>
                    <a:pt x="824856" y="180334"/>
                  </a:cubicBezTo>
                  <a:cubicBezTo>
                    <a:pt x="822937" y="194242"/>
                    <a:pt x="825815" y="202396"/>
                    <a:pt x="840203" y="207192"/>
                  </a:cubicBezTo>
                  <a:cubicBezTo>
                    <a:pt x="866582" y="216305"/>
                    <a:pt x="892481" y="226856"/>
                    <a:pt x="918380" y="237887"/>
                  </a:cubicBezTo>
                  <a:cubicBezTo>
                    <a:pt x="929890" y="242683"/>
                    <a:pt x="935646" y="240285"/>
                    <a:pt x="941401" y="230213"/>
                  </a:cubicBezTo>
                  <a:cubicBezTo>
                    <a:pt x="952432" y="210549"/>
                    <a:pt x="964902" y="190885"/>
                    <a:pt x="980249" y="166425"/>
                  </a:cubicBezTo>
                  <a:cubicBezTo>
                    <a:pt x="985526" y="209110"/>
                    <a:pt x="990801" y="246040"/>
                    <a:pt x="993679" y="282971"/>
                  </a:cubicBezTo>
                  <a:cubicBezTo>
                    <a:pt x="994638" y="297359"/>
                    <a:pt x="1000873" y="304553"/>
                    <a:pt x="1012863" y="309349"/>
                  </a:cubicBezTo>
                  <a:cubicBezTo>
                    <a:pt x="1019578" y="312227"/>
                    <a:pt x="1025812" y="316064"/>
                    <a:pt x="1032527" y="318462"/>
                  </a:cubicBezTo>
                  <a:cubicBezTo>
                    <a:pt x="1080968" y="334769"/>
                    <a:pt x="1093918" y="375056"/>
                    <a:pt x="1096795" y="418700"/>
                  </a:cubicBezTo>
                  <a:cubicBezTo>
                    <a:pt x="1102071" y="498795"/>
                    <a:pt x="1040681" y="572656"/>
                    <a:pt x="961545" y="586085"/>
                  </a:cubicBezTo>
                  <a:cubicBezTo>
                    <a:pt x="955310" y="587044"/>
                    <a:pt x="948116" y="586085"/>
                    <a:pt x="943799" y="591840"/>
                  </a:cubicBezTo>
                  <a:cubicBezTo>
                    <a:pt x="909747" y="635964"/>
                    <a:pt x="867541" y="672894"/>
                    <a:pt x="825815" y="709824"/>
                  </a:cubicBezTo>
                  <a:cubicBezTo>
                    <a:pt x="794161" y="727090"/>
                    <a:pt x="764905" y="749152"/>
                    <a:pt x="730852" y="762102"/>
                  </a:cubicBezTo>
                  <a:cubicBezTo>
                    <a:pt x="715984" y="767857"/>
                    <a:pt x="701596" y="775531"/>
                    <a:pt x="686248" y="776970"/>
                  </a:cubicBezTo>
                  <a:cubicBezTo>
                    <a:pt x="658910" y="779848"/>
                    <a:pt x="644522" y="793756"/>
                    <a:pt x="635889" y="818696"/>
                  </a:cubicBezTo>
                  <a:cubicBezTo>
                    <a:pt x="626776" y="845554"/>
                    <a:pt x="617664" y="872892"/>
                    <a:pt x="603755" y="897352"/>
                  </a:cubicBezTo>
                  <a:cubicBezTo>
                    <a:pt x="593204" y="916537"/>
                    <a:pt x="599439" y="924690"/>
                    <a:pt x="613827" y="936201"/>
                  </a:cubicBezTo>
                  <a:cubicBezTo>
                    <a:pt x="679054" y="987039"/>
                    <a:pt x="743322" y="1038838"/>
                    <a:pt x="801834" y="1097350"/>
                  </a:cubicBezTo>
                  <a:cubicBezTo>
                    <a:pt x="815264" y="1110779"/>
                    <a:pt x="833968" y="1121331"/>
                    <a:pt x="838285" y="1142434"/>
                  </a:cubicBezTo>
                  <a:cubicBezTo>
                    <a:pt x="830131" y="1150107"/>
                    <a:pt x="821978" y="1144832"/>
                    <a:pt x="813345" y="1143393"/>
                  </a:cubicBezTo>
                  <a:cubicBezTo>
                    <a:pt x="734209" y="1127086"/>
                    <a:pt x="658431" y="1098789"/>
                    <a:pt x="582172" y="1071931"/>
                  </a:cubicBezTo>
                  <a:cubicBezTo>
                    <a:pt x="486730" y="1037878"/>
                    <a:pt x="393206" y="998550"/>
                    <a:pt x="300641" y="956824"/>
                  </a:cubicBezTo>
                  <a:cubicBezTo>
                    <a:pt x="203759" y="913659"/>
                    <a:pt x="107837" y="867137"/>
                    <a:pt x="17191" y="811502"/>
                  </a:cubicBezTo>
                  <a:cubicBezTo>
                    <a:pt x="9037" y="806706"/>
                    <a:pt x="-3433" y="803828"/>
                    <a:pt x="884" y="789440"/>
                  </a:cubicBezTo>
                  <a:cubicBezTo>
                    <a:pt x="90571" y="783205"/>
                    <a:pt x="179299" y="792797"/>
                    <a:pt x="268027" y="803828"/>
                  </a:cubicBezTo>
                  <a:cubicBezTo>
                    <a:pt x="268987" y="803828"/>
                    <a:pt x="269466" y="804308"/>
                    <a:pt x="270425" y="804787"/>
                  </a:cubicBezTo>
                  <a:cubicBezTo>
                    <a:pt x="326540" y="816298"/>
                    <a:pt x="330857" y="814380"/>
                    <a:pt x="352919" y="763061"/>
                  </a:cubicBezTo>
                  <a:cubicBezTo>
                    <a:pt x="362990" y="740040"/>
                    <a:pt x="372582" y="716539"/>
                    <a:pt x="382175" y="693518"/>
                  </a:cubicBezTo>
                  <a:cubicBezTo>
                    <a:pt x="386012" y="684405"/>
                    <a:pt x="387930" y="674333"/>
                    <a:pt x="382654" y="665700"/>
                  </a:cubicBezTo>
                  <a:cubicBezTo>
                    <a:pt x="352439" y="618698"/>
                    <a:pt x="333255" y="567380"/>
                    <a:pt x="325580" y="511745"/>
                  </a:cubicBezTo>
                  <a:cubicBezTo>
                    <a:pt x="324621" y="507428"/>
                    <a:pt x="321744" y="503592"/>
                    <a:pt x="320305" y="5002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90" name="Freeform: Shape 106">
              <a:extLst>
                <a:ext uri="{FF2B5EF4-FFF2-40B4-BE49-F238E27FC236}">
                  <a16:creationId xmlns:a16="http://schemas.microsoft.com/office/drawing/2014/main" id="{DBE27CBA-9EBE-EB4D-84A4-3D9B2C7C2104}"/>
                </a:ext>
              </a:extLst>
            </p:cNvPr>
            <p:cNvSpPr/>
            <p:nvPr/>
          </p:nvSpPr>
          <p:spPr>
            <a:xfrm>
              <a:off x="6563619" y="2228393"/>
              <a:ext cx="1189137" cy="686602"/>
            </a:xfrm>
            <a:custGeom>
              <a:avLst/>
              <a:gdLst>
                <a:gd name="connsiteX0" fmla="*/ 258510 w 1189137"/>
                <a:gd name="connsiteY0" fmla="*/ 1718 h 686602"/>
                <a:gd name="connsiteX1" fmla="*/ 325176 w 1189137"/>
                <a:gd name="connsiteY1" fmla="*/ 44883 h 686602"/>
                <a:gd name="connsiteX2" fmla="*/ 825410 w 1189137"/>
                <a:gd name="connsiteY2" fmla="*/ 269821 h 686602"/>
                <a:gd name="connsiteX3" fmla="*/ 1046511 w 1189137"/>
                <a:gd name="connsiteY3" fmla="*/ 343202 h 686602"/>
                <a:gd name="connsiteX4" fmla="*/ 1095432 w 1189137"/>
                <a:gd name="connsiteY4" fmla="*/ 354712 h 686602"/>
                <a:gd name="connsiteX5" fmla="*/ 1170730 w 1189137"/>
                <a:gd name="connsiteY5" fmla="*/ 453512 h 686602"/>
                <a:gd name="connsiteX6" fmla="*/ 1182241 w 1189137"/>
                <a:gd name="connsiteY6" fmla="*/ 590681 h 686602"/>
                <a:gd name="connsiteX7" fmla="*/ 1169771 w 1189137"/>
                <a:gd name="connsiteY7" fmla="*/ 686603 h 686602"/>
                <a:gd name="connsiteX8" fmla="*/ 528531 w 1189137"/>
                <a:gd name="connsiteY8" fmla="*/ 311547 h 686602"/>
                <a:gd name="connsiteX9" fmla="*/ 104555 w 1189137"/>
                <a:gd name="connsiteY9" fmla="*/ 181093 h 686602"/>
                <a:gd name="connsiteX10" fmla="*/ 0 w 1189137"/>
                <a:gd name="connsiteY10" fmla="*/ 158551 h 686602"/>
                <a:gd name="connsiteX11" fmla="*/ 72421 w 1189137"/>
                <a:gd name="connsiteY11" fmla="*/ 59751 h 686602"/>
                <a:gd name="connsiteX12" fmla="*/ 162588 w 1189137"/>
                <a:gd name="connsiteY12" fmla="*/ 11790 h 686602"/>
                <a:gd name="connsiteX13" fmla="*/ 258510 w 1189137"/>
                <a:gd name="connsiteY13" fmla="*/ 1718 h 68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9137" h="686602">
                  <a:moveTo>
                    <a:pt x="258510" y="1718"/>
                  </a:moveTo>
                  <a:cubicBezTo>
                    <a:pt x="276736" y="22821"/>
                    <a:pt x="302155" y="32414"/>
                    <a:pt x="325176" y="44883"/>
                  </a:cubicBezTo>
                  <a:cubicBezTo>
                    <a:pt x="485846" y="132652"/>
                    <a:pt x="653230" y="206512"/>
                    <a:pt x="825410" y="269821"/>
                  </a:cubicBezTo>
                  <a:cubicBezTo>
                    <a:pt x="898312" y="296679"/>
                    <a:pt x="972171" y="321619"/>
                    <a:pt x="1046511" y="343202"/>
                  </a:cubicBezTo>
                  <a:cubicBezTo>
                    <a:pt x="1062338" y="347998"/>
                    <a:pt x="1079125" y="350875"/>
                    <a:pt x="1095432" y="354712"/>
                  </a:cubicBezTo>
                  <a:cubicBezTo>
                    <a:pt x="1130443" y="380132"/>
                    <a:pt x="1151067" y="416582"/>
                    <a:pt x="1170730" y="453512"/>
                  </a:cubicBezTo>
                  <a:cubicBezTo>
                    <a:pt x="1194232" y="497636"/>
                    <a:pt x="1191833" y="543199"/>
                    <a:pt x="1182241" y="590681"/>
                  </a:cubicBezTo>
                  <a:cubicBezTo>
                    <a:pt x="1176006" y="622335"/>
                    <a:pt x="1181282" y="655428"/>
                    <a:pt x="1169771" y="686603"/>
                  </a:cubicBezTo>
                  <a:cubicBezTo>
                    <a:pt x="974090" y="531209"/>
                    <a:pt x="760184" y="405551"/>
                    <a:pt x="528531" y="311547"/>
                  </a:cubicBezTo>
                  <a:cubicBezTo>
                    <a:pt x="391362" y="255912"/>
                    <a:pt x="250357" y="210349"/>
                    <a:pt x="104555" y="181093"/>
                  </a:cubicBezTo>
                  <a:cubicBezTo>
                    <a:pt x="69544" y="173899"/>
                    <a:pt x="34532" y="166225"/>
                    <a:pt x="0" y="158551"/>
                  </a:cubicBezTo>
                  <a:cubicBezTo>
                    <a:pt x="20623" y="123060"/>
                    <a:pt x="48920" y="93324"/>
                    <a:pt x="72421" y="59751"/>
                  </a:cubicBezTo>
                  <a:cubicBezTo>
                    <a:pt x="94004" y="29056"/>
                    <a:pt x="129495" y="18505"/>
                    <a:pt x="162588" y="11790"/>
                  </a:cubicBezTo>
                  <a:cubicBezTo>
                    <a:pt x="193763" y="6035"/>
                    <a:pt x="225897" y="-4037"/>
                    <a:pt x="258510" y="1718"/>
                  </a:cubicBezTo>
                  <a:close/>
                </a:path>
              </a:pathLst>
            </a:custGeom>
            <a:solidFill>
              <a:srgbClr val="7F6000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Ubuntu" panose="020B0504030602030204" pitchFamily="34" charset="0"/>
              </a:endParaRPr>
            </a:p>
          </p:txBody>
        </p:sp>
        <p:sp>
          <p:nvSpPr>
            <p:cNvPr id="91" name="Freeform: Shape 107">
              <a:extLst>
                <a:ext uri="{FF2B5EF4-FFF2-40B4-BE49-F238E27FC236}">
                  <a16:creationId xmlns:a16="http://schemas.microsoft.com/office/drawing/2014/main" id="{BB4D3762-2E64-BD40-9F2A-EB5DCED3AEB3}"/>
                </a:ext>
              </a:extLst>
            </p:cNvPr>
            <p:cNvSpPr/>
            <p:nvPr/>
          </p:nvSpPr>
          <p:spPr>
            <a:xfrm>
              <a:off x="7229319" y="1218762"/>
              <a:ext cx="734458" cy="503921"/>
            </a:xfrm>
            <a:custGeom>
              <a:avLst/>
              <a:gdLst>
                <a:gd name="connsiteX0" fmla="*/ 0 w 734458"/>
                <a:gd name="connsiteY0" fmla="*/ 212798 h 503921"/>
                <a:gd name="connsiteX1" fmla="*/ 46522 w 734458"/>
                <a:gd name="connsiteY1" fmla="*/ 112079 h 503921"/>
                <a:gd name="connsiteX2" fmla="*/ 248918 w 734458"/>
                <a:gd name="connsiteY2" fmla="*/ 4167 h 503921"/>
                <a:gd name="connsiteX3" fmla="*/ 694956 w 734458"/>
                <a:gd name="connsiteY3" fmla="*/ 224308 h 503921"/>
                <a:gd name="connsiteX4" fmla="*/ 699273 w 734458"/>
                <a:gd name="connsiteY4" fmla="*/ 494329 h 503921"/>
                <a:gd name="connsiteX5" fmla="*/ 693517 w 734458"/>
                <a:gd name="connsiteY5" fmla="*/ 503921 h 503921"/>
                <a:gd name="connsiteX6" fmla="*/ 414864 w 734458"/>
                <a:gd name="connsiteY6" fmla="*/ 127906 h 503921"/>
                <a:gd name="connsiteX7" fmla="*/ 0 w 734458"/>
                <a:gd name="connsiteY7" fmla="*/ 212798 h 50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4458" h="503921">
                  <a:moveTo>
                    <a:pt x="0" y="212798"/>
                  </a:moveTo>
                  <a:cubicBezTo>
                    <a:pt x="7194" y="172990"/>
                    <a:pt x="23500" y="140856"/>
                    <a:pt x="46522" y="112079"/>
                  </a:cubicBezTo>
                  <a:cubicBezTo>
                    <a:pt x="98320" y="47332"/>
                    <a:pt x="168823" y="16157"/>
                    <a:pt x="248918" y="4167"/>
                  </a:cubicBezTo>
                  <a:cubicBezTo>
                    <a:pt x="421098" y="-21253"/>
                    <a:pt x="611504" y="71792"/>
                    <a:pt x="694956" y="224308"/>
                  </a:cubicBezTo>
                  <a:cubicBezTo>
                    <a:pt x="743397" y="312557"/>
                    <a:pt x="750111" y="403203"/>
                    <a:pt x="699273" y="494329"/>
                  </a:cubicBezTo>
                  <a:cubicBezTo>
                    <a:pt x="697834" y="496727"/>
                    <a:pt x="695916" y="499605"/>
                    <a:pt x="693517" y="503921"/>
                  </a:cubicBezTo>
                  <a:cubicBezTo>
                    <a:pt x="694476" y="306801"/>
                    <a:pt x="585605" y="189776"/>
                    <a:pt x="414864" y="127906"/>
                  </a:cubicBezTo>
                  <a:cubicBezTo>
                    <a:pt x="264745" y="72751"/>
                    <a:pt x="120862" y="87619"/>
                    <a:pt x="0" y="21279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5604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9164F5-66B1-5C4B-9738-7A0CD6FFAA49}"/>
              </a:ext>
            </a:extLst>
          </p:cNvPr>
          <p:cNvSpPr txBox="1"/>
          <p:nvPr/>
        </p:nvSpPr>
        <p:spPr>
          <a:xfrm>
            <a:off x="1232348" y="95645"/>
            <a:ext cx="10338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Ubuntu" panose="020B0504030602030204" pitchFamily="34" charset="0"/>
              </a:rPr>
              <a:t>Совместное бюджетирование</a:t>
            </a:r>
            <a:endParaRPr lang="en-GB" sz="3200" b="1" dirty="0">
              <a:latin typeface="Ubuntu" panose="020B05040306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D66DBC-E670-AE4F-84A9-E3B1248CC17A}"/>
              </a:ext>
            </a:extLst>
          </p:cNvPr>
          <p:cNvSpPr txBox="1"/>
          <p:nvPr/>
        </p:nvSpPr>
        <p:spPr>
          <a:xfrm>
            <a:off x="1232348" y="1083116"/>
            <a:ext cx="100821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Ubuntu" panose="020B0504030602030204" pitchFamily="34" charset="0"/>
              </a:rPr>
              <a:t>Впервые мэрия Гайдара</a:t>
            </a:r>
            <a:r>
              <a:rPr lang="en-US" dirty="0">
                <a:latin typeface="Ubuntu" panose="020B0504030602030204" pitchFamily="34" charset="0"/>
              </a:rPr>
              <a:t> </a:t>
            </a:r>
            <a:r>
              <a:rPr lang="ru-RU" dirty="0">
                <a:latin typeface="Ubuntu" panose="020B0504030602030204" pitchFamily="34" charset="0"/>
              </a:rPr>
              <a:t>будет использовать бюджетирование на основе участия.</a:t>
            </a:r>
          </a:p>
          <a:p>
            <a:endParaRPr lang="ru-RU" dirty="0">
              <a:latin typeface="Ubuntu" panose="020B0504030602030204" pitchFamily="34" charset="0"/>
            </a:endParaRPr>
          </a:p>
          <a:p>
            <a:r>
              <a:rPr lang="ru-RU" dirty="0">
                <a:latin typeface="Ubuntu" panose="020B0504030602030204" pitchFamily="34" charset="0"/>
              </a:rPr>
              <a:t>Составление бюджета с участием населения - это механизм, который позволяет гражданам участвовать в принятии решений и принимать решения о распределении государственных финансовых ресурсов, доступных местным органам власти, и управлению ими.</a:t>
            </a:r>
          </a:p>
          <a:p>
            <a:endParaRPr lang="ru-RU" dirty="0">
              <a:latin typeface="Ubuntu" panose="020B0504030602030204" pitchFamily="34" charset="0"/>
            </a:endParaRPr>
          </a:p>
          <a:p>
            <a:r>
              <a:rPr lang="ru-RU" dirty="0">
                <a:latin typeface="Ubuntu" panose="020B0504030602030204" pitchFamily="34" charset="0"/>
              </a:rPr>
              <a:t>Преимущества Сб:</a:t>
            </a:r>
            <a:r>
              <a:rPr lang="ro-RO" dirty="0">
                <a:latin typeface="Ubuntu" panose="020B0504030602030204" pitchFamily="34" charset="0"/>
              </a:rPr>
              <a:t> </a:t>
            </a:r>
            <a:endParaRPr lang="en-GB" dirty="0">
              <a:latin typeface="Ubuntu" panose="020B0504030602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042878-5152-E843-8FCB-E590DE79A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325" y="3668439"/>
            <a:ext cx="9378852" cy="318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98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2769" y="565079"/>
            <a:ext cx="8383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Какие направления должны быть приоритетными для властей в сфере дошкольного образования?</a:t>
            </a:r>
            <a:endParaRPr lang="en-US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4615779"/>
              </p:ext>
            </p:extLst>
          </p:nvPr>
        </p:nvGraphicFramePr>
        <p:xfrm>
          <a:off x="1717964" y="1440873"/>
          <a:ext cx="7075054" cy="5135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8310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6057" y="267801"/>
            <a:ext cx="6945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Ubuntu" panose="020B0504030602030204" pitchFamily="34" charset="0"/>
              </a:rPr>
              <a:t>Как вы оцениваете качество спортивной инфраструктуры в вашей местности?</a:t>
            </a:r>
            <a:endParaRPr lang="en-US" sz="1600" b="1" dirty="0">
              <a:latin typeface="Ubuntu" panose="020B05040306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89844" y="1033336"/>
            <a:ext cx="5239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Ubuntu" panose="020B0504030602030204" pitchFamily="34" charset="0"/>
              </a:rPr>
              <a:t>Как вы оцениваете качество и предоставление культурных услуг в вашей местности?</a:t>
            </a:r>
            <a:endParaRPr lang="en-US" sz="1600" b="1" dirty="0">
              <a:latin typeface="Ubuntu" panose="020B05040306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4543" y="4715839"/>
            <a:ext cx="108049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Какую спортивную инфраструктуру вы бы хотели построить / отремонтировать?</a:t>
            </a:r>
            <a:r>
              <a:rPr lang="en-US" b="1" dirty="0"/>
              <a:t> </a:t>
            </a:r>
            <a:r>
              <a:rPr lang="ru-RU" b="1" dirty="0"/>
              <a:t>Какие услуги следует развивать / предоставлять молодежи?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Стадион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Уличные тренажеры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Спортивный зал в Доме культуры</a:t>
            </a:r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8670187"/>
              </p:ext>
            </p:extLst>
          </p:nvPr>
        </p:nvGraphicFramePr>
        <p:xfrm>
          <a:off x="1406368" y="1206500"/>
          <a:ext cx="4867432" cy="3509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0653711"/>
              </p:ext>
            </p:extLst>
          </p:nvPr>
        </p:nvGraphicFramePr>
        <p:xfrm>
          <a:off x="6273800" y="1924234"/>
          <a:ext cx="5381469" cy="2791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4587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4112E1-B71F-FB4E-BEA1-085DAE5FFD3B}"/>
              </a:ext>
            </a:extLst>
          </p:cNvPr>
          <p:cNvSpPr/>
          <p:nvPr/>
        </p:nvSpPr>
        <p:spPr>
          <a:xfrm>
            <a:off x="6264684" y="3865430"/>
            <a:ext cx="59864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>
              <a:spcBef>
                <a:spcPts val="0"/>
              </a:spcBef>
              <a:spcAft>
                <a:spcPts val="1200"/>
              </a:spcAft>
            </a:pPr>
            <a:r>
              <a:rPr lang="ru-RU" sz="1600" b="1" dirty="0">
                <a:latin typeface="Ubuntu" panose="020B0504030602030204" pitchFamily="34" charset="0"/>
              </a:rPr>
              <a:t>Другие проблемы, наблюдаемые в сообществе</a:t>
            </a:r>
            <a:r>
              <a:rPr lang="ro-MD" sz="1600" b="1" dirty="0">
                <a:latin typeface="Ubuntu" panose="020B0504030602030204" pitchFamily="34" charset="0"/>
              </a:rPr>
              <a:t>:</a:t>
            </a:r>
            <a:endParaRPr lang="en-US" sz="1600" b="1" dirty="0">
              <a:latin typeface="Ubuntu" panose="020B0504030602030204" pitchFamily="34" charset="0"/>
            </a:endParaRPr>
          </a:p>
          <a:p>
            <a:pPr marL="514350" marR="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Бродячие собаки</a:t>
            </a:r>
            <a:endParaRPr lang="en-US" dirty="0"/>
          </a:p>
          <a:p>
            <a:pPr marL="514350" marR="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Состояние кладбища</a:t>
            </a:r>
            <a:endParaRPr lang="en-US" dirty="0"/>
          </a:p>
          <a:p>
            <a:pPr marL="514350" marR="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Мусоросвалк</a:t>
            </a:r>
            <a:r>
              <a:rPr lang="ru-RU" sz="1600" dirty="0"/>
              <a:t>а</a:t>
            </a:r>
            <a:endParaRPr lang="en-US" sz="1600" b="1" dirty="0">
              <a:latin typeface="Ubuntu" panose="020B05040306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D95AE4-FE89-8546-B959-57D06A26B646}"/>
              </a:ext>
            </a:extLst>
          </p:cNvPr>
          <p:cNvSpPr txBox="1"/>
          <p:nvPr/>
        </p:nvSpPr>
        <p:spPr>
          <a:xfrm>
            <a:off x="2597433" y="608612"/>
            <a:ext cx="62657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latin typeface="Ubuntu" panose="020B0504030602030204" pitchFamily="34" charset="0"/>
              </a:rPr>
              <a:t>Гражданское участие</a:t>
            </a:r>
            <a:endParaRPr lang="en-GB" sz="2600" b="1" dirty="0">
              <a:latin typeface="Ubuntu" panose="020B0504030602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20F11D-22E5-D74F-B131-F1CC98043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433" y="2214252"/>
            <a:ext cx="3053345" cy="22728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56B2C4-9515-1247-9F40-FB6A07706562}"/>
              </a:ext>
            </a:extLst>
          </p:cNvPr>
          <p:cNvSpPr txBox="1"/>
          <p:nvPr/>
        </p:nvSpPr>
        <p:spPr>
          <a:xfrm>
            <a:off x="7180328" y="6312254"/>
            <a:ext cx="4548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latin typeface="Ubuntu" panose="020B0504030602030204" pitchFamily="34" charset="0"/>
              </a:rPr>
              <a:t>* Данные были получены от граждан</a:t>
            </a:r>
            <a:r>
              <a:rPr lang="en-US" sz="1400" i="1" dirty="0">
                <a:latin typeface="Ubuntu" panose="020B0504030602030204" pitchFamily="34" charset="0"/>
              </a:rPr>
              <a:t> </a:t>
            </a:r>
            <a:r>
              <a:rPr lang="ru-RU" sz="1400" i="1" dirty="0">
                <a:latin typeface="Ubuntu" panose="020B0504030602030204" pitchFamily="34" charset="0"/>
              </a:rPr>
              <a:t>при разработке бюджета</a:t>
            </a:r>
            <a:endParaRPr lang="ro-RO" sz="1400" i="1" dirty="0">
              <a:latin typeface="Ubuntu" panose="020B0504030602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4112E1-B71F-FB4E-BEA1-085DAE5FFD3B}"/>
              </a:ext>
            </a:extLst>
          </p:cNvPr>
          <p:cNvSpPr/>
          <p:nvPr/>
        </p:nvSpPr>
        <p:spPr>
          <a:xfrm>
            <a:off x="5869962" y="1721809"/>
            <a:ext cx="598640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>
              <a:spcBef>
                <a:spcPts val="0"/>
              </a:spcBef>
              <a:spcAft>
                <a:spcPts val="1200"/>
              </a:spcAft>
            </a:pPr>
            <a:r>
              <a:rPr lang="ru-RU" sz="1600" b="1" dirty="0">
                <a:latin typeface="Ubuntu" panose="020B0504030602030204" pitchFamily="34" charset="0"/>
              </a:rPr>
              <a:t>Проблемы, необходимые решить в первую очередь</a:t>
            </a:r>
            <a:r>
              <a:rPr lang="ro-MD" sz="1600" b="1" dirty="0">
                <a:latin typeface="Ubuntu" panose="020B0504030602030204" pitchFamily="34" charset="0"/>
              </a:rPr>
              <a:t>:</a:t>
            </a:r>
            <a:endParaRPr lang="en-US" sz="1600" b="1" dirty="0">
              <a:latin typeface="Ubuntu" panose="020B0504030602030204" pitchFamily="34" charset="0"/>
            </a:endParaRPr>
          </a:p>
          <a:p>
            <a:pPr marL="514350" marR="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latin typeface="Ubuntu" panose="020B0504030602030204" pitchFamily="34" charset="0"/>
              </a:rPr>
              <a:t>Уличная инфраструктура</a:t>
            </a:r>
            <a:r>
              <a:rPr lang="en-US" sz="1600" b="1" dirty="0">
                <a:latin typeface="Ubuntu" panose="020B0504030602030204" pitchFamily="34" charset="0"/>
              </a:rPr>
              <a:t>: </a:t>
            </a:r>
            <a:r>
              <a:rPr lang="ru-RU" sz="1600" b="1" dirty="0">
                <a:latin typeface="Ubuntu" panose="020B0504030602030204" pitchFamily="34" charset="0"/>
              </a:rPr>
              <a:t>аллеи, тротуары</a:t>
            </a:r>
            <a:r>
              <a:rPr lang="en-US" sz="1600" b="1" dirty="0">
                <a:latin typeface="Ubuntu" panose="020B0504030602030204" pitchFamily="34" charset="0"/>
              </a:rPr>
              <a:t>, </a:t>
            </a:r>
            <a:r>
              <a:rPr lang="ru-RU" sz="1600" b="1" dirty="0">
                <a:latin typeface="Ubuntu" panose="020B0504030602030204" pitchFamily="34" charset="0"/>
              </a:rPr>
              <a:t>скверы, пешеходные зоны.</a:t>
            </a:r>
            <a:endParaRPr lang="en-US" sz="1600" b="1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566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6DC6B3-FC1A-9B47-BE39-B5CEC1683FAD}"/>
              </a:ext>
            </a:extLst>
          </p:cNvPr>
          <p:cNvSpPr txBox="1"/>
          <p:nvPr/>
        </p:nvSpPr>
        <p:spPr>
          <a:xfrm>
            <a:off x="1947547" y="354029"/>
            <a:ext cx="62657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latin typeface="Ubuntu" panose="020B0504030602030204" pitchFamily="34" charset="0"/>
              </a:rPr>
              <a:t>Дополнительная информация</a:t>
            </a:r>
            <a:endParaRPr lang="en-GB" sz="2600" b="1" dirty="0">
              <a:latin typeface="Ubuntu" panose="020B0504030602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798D92-0871-4742-9489-9B8A505C46D3}"/>
              </a:ext>
            </a:extLst>
          </p:cNvPr>
          <p:cNvSpPr/>
          <p:nvPr/>
        </p:nvSpPr>
        <p:spPr>
          <a:xfrm>
            <a:off x="1338349" y="1225434"/>
            <a:ext cx="8337666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"/>
            </a:pPr>
            <a:endParaRPr lang="ro-RO" dirty="0">
              <a:solidFill>
                <a:srgbClr val="000000"/>
              </a:solidFill>
              <a:latin typeface="Ubuntu" panose="020B0504030602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Wingdings" pitchFamily="2" charset="2"/>
              <a:buChar char=""/>
            </a:pPr>
            <a:r>
              <a:rPr lang="ru-RU" dirty="0">
                <a:solidFill>
                  <a:srgbClr val="000000"/>
                </a:solidFill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Общественные слушания по проекту бюджета состоятся</a:t>
            </a:r>
            <a:r>
              <a:rPr lang="en-US" dirty="0">
                <a:solidFill>
                  <a:srgbClr val="000000"/>
                </a:solidFill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3</a:t>
            </a:r>
            <a:r>
              <a:rPr lang="ru-RU" dirty="0">
                <a:solidFill>
                  <a:srgbClr val="FF0000"/>
                </a:solidFill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dirty="0"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декабря</a:t>
            </a:r>
            <a:r>
              <a:rPr lang="ru-RU" dirty="0">
                <a:solidFill>
                  <a:srgbClr val="FF0000"/>
                </a:solidFill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dirty="0"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 </a:t>
            </a:r>
            <a:r>
              <a:rPr lang="ru-RU" dirty="0" smtClean="0"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14:00, пройдет </a:t>
            </a:r>
            <a:r>
              <a:rPr lang="ru-RU" dirty="0" smtClean="0"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 </a:t>
            </a:r>
            <a:r>
              <a:rPr lang="ru-RU" dirty="0"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режиме онлайн на платформе </a:t>
            </a:r>
            <a:r>
              <a:rPr lang="en-US" dirty="0" smtClean="0"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ZOOM</a:t>
            </a:r>
            <a:r>
              <a:rPr lang="ru-RU" dirty="0"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u="sng" dirty="0">
                <a:solidFill>
                  <a:srgbClr val="0070C0"/>
                </a:solidFill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https://</a:t>
            </a:r>
            <a:r>
              <a:rPr lang="en-US" u="sng" dirty="0" smtClean="0">
                <a:solidFill>
                  <a:srgbClr val="0070C0"/>
                </a:solidFill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us02web.zoom.us/j/2492605475</a:t>
            </a:r>
            <a:endParaRPr lang="ru-RU" u="sng" dirty="0">
              <a:solidFill>
                <a:srgbClr val="0070C0"/>
              </a:solidFill>
              <a:latin typeface="Ubuntu" panose="020B0504030602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Wingdings" pitchFamily="2" charset="2"/>
              <a:buChar char=""/>
            </a:pPr>
            <a:endParaRPr lang="ru-RU" dirty="0">
              <a:solidFill>
                <a:srgbClr val="000000"/>
              </a:solidFill>
              <a:latin typeface="Ubuntu" panose="020B0504030602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Wingdings" pitchFamily="2" charset="2"/>
              <a:buChar char=""/>
            </a:pPr>
            <a:r>
              <a:rPr lang="ru-RU" dirty="0"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Проект бюджета на 2021 год</a:t>
            </a:r>
            <a:r>
              <a:rPr lang="en-US" dirty="0"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dirty="0"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можно получить в мэрии</a:t>
            </a:r>
            <a:r>
              <a:rPr lang="en-US" dirty="0" smtClean="0"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:</a:t>
            </a:r>
            <a:r>
              <a:rPr lang="ru-RU" dirty="0" smtClean="0"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ул. Советская 29</a:t>
            </a:r>
            <a:endParaRPr lang="en-US" dirty="0">
              <a:latin typeface="Ubuntu" panose="020B0504030602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endParaRPr lang="ru-RU" dirty="0">
              <a:latin typeface="Ubuntu" panose="020B0504030602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Wingdings" pitchFamily="2" charset="2"/>
              <a:buChar char=""/>
            </a:pPr>
            <a:r>
              <a:rPr lang="ru-RU" dirty="0">
                <a:solidFill>
                  <a:srgbClr val="000000"/>
                </a:solidFill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Подробная информация о совместном бюджетировании: </a:t>
            </a:r>
            <a:r>
              <a:rPr lang="ru-RU" dirty="0">
                <a:solidFill>
                  <a:srgbClr val="000000"/>
                </a:solidFill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  <a:hlinkClick r:id="rId2"/>
              </a:rPr>
              <a:t>http://bugetulmeu.md/691/</a:t>
            </a:r>
            <a:r>
              <a:rPr lang="en-US" dirty="0">
                <a:solidFill>
                  <a:srgbClr val="000000"/>
                </a:solidFill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endParaRPr lang="ru-RU" dirty="0">
              <a:solidFill>
                <a:srgbClr val="000000"/>
              </a:solidFill>
              <a:latin typeface="Ubuntu" panose="020B0504030602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Wingdings" pitchFamily="2" charset="2"/>
              <a:buChar char=""/>
            </a:pPr>
            <a:endParaRPr lang="ru-RU" dirty="0">
              <a:solidFill>
                <a:srgbClr val="000000"/>
              </a:solidFill>
              <a:latin typeface="Ubuntu" panose="020B0504030602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Wingdings" pitchFamily="2" charset="2"/>
              <a:buChar char=""/>
            </a:pPr>
            <a:r>
              <a:rPr lang="ru-RU" dirty="0">
                <a:solidFill>
                  <a:srgbClr val="000000"/>
                </a:solidFill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Чтобы получить дополнительные комментарии к бюджету или этому документу, отправьте сообщение </a:t>
            </a:r>
            <a:r>
              <a:rPr lang="ru-RU" dirty="0"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по </a:t>
            </a:r>
            <a:r>
              <a:rPr lang="ru-RU" dirty="0" smtClean="0"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адресу: </a:t>
            </a:r>
            <a:r>
              <a:rPr lang="en-US" dirty="0" smtClean="0"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  <a:hlinkClick r:id="rId3"/>
              </a:rPr>
              <a:t>primariya.g@mail.ru</a:t>
            </a:r>
            <a:endParaRPr lang="ro-RO" dirty="0">
              <a:latin typeface="Ubuntu" panose="020B0504030602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894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A86BA9-3D11-4BBA-9624-586669B2636A}"/>
              </a:ext>
            </a:extLst>
          </p:cNvPr>
          <p:cNvSpPr txBox="1"/>
          <p:nvPr/>
        </p:nvSpPr>
        <p:spPr>
          <a:xfrm>
            <a:off x="5703095" y="4064795"/>
            <a:ext cx="4379118" cy="1297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725"/>
              </a:lnSpc>
            </a:pPr>
            <a:r>
              <a:rPr lang="en-US" sz="1350" b="1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INSERT HERE</a:t>
            </a:r>
          </a:p>
          <a:p>
            <a:pPr algn="r">
              <a:lnSpc>
                <a:spcPts val="4725"/>
              </a:lnSpc>
            </a:pPr>
            <a:r>
              <a:rPr lang="en-US" sz="1350" b="1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YOUR TEXT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B337A6-2DAC-42B1-A8B3-600819B25276}"/>
              </a:ext>
            </a:extLst>
          </p:cNvPr>
          <p:cNvSpPr txBox="1"/>
          <p:nvPr/>
        </p:nvSpPr>
        <p:spPr>
          <a:xfrm>
            <a:off x="5645945" y="5377221"/>
            <a:ext cx="43791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b="1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TIPS FOR YOU AND YOUR TEAM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7C7E10-7C22-4D28-AEBD-B5D640FBE69F}"/>
              </a:ext>
            </a:extLst>
          </p:cNvPr>
          <p:cNvSpPr txBox="1"/>
          <p:nvPr/>
        </p:nvSpPr>
        <p:spPr>
          <a:xfrm>
            <a:off x="9596439" y="1134530"/>
            <a:ext cx="4857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b="1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01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E651D1-4EBB-470C-85B5-CAD9BB2C3A28}"/>
              </a:ext>
            </a:extLst>
          </p:cNvPr>
          <p:cNvSpPr txBox="1"/>
          <p:nvPr/>
        </p:nvSpPr>
        <p:spPr>
          <a:xfrm>
            <a:off x="1370965" y="281429"/>
            <a:ext cx="775981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50" b="1" dirty="0">
                <a:latin typeface="Ubuntu" charset="0"/>
                <a:ea typeface="Ubuntu" charset="0"/>
                <a:cs typeface="Ubuntu" charset="0"/>
              </a:rPr>
              <a:t>Обращение мэра</a:t>
            </a:r>
            <a:endParaRPr lang="ro-RO" sz="2250" b="1" dirty="0"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5700" y="838428"/>
            <a:ext cx="108378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600" dirty="0">
                <a:latin typeface="Ubuntu" panose="020B0504030602030204" pitchFamily="34" charset="0"/>
              </a:rPr>
              <a:t> </a:t>
            </a:r>
          </a:p>
          <a:p>
            <a:endParaRPr lang="en-US" sz="1600" dirty="0">
              <a:latin typeface="Ubuntu" panose="020B05040306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8355" y="952783"/>
            <a:ext cx="1021251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Ubuntu" panose="020B0504030602030204" pitchFamily="34" charset="0"/>
              </a:rPr>
              <a:t>Мне очень приятно представить гражданский бюджет на 2021 год, подготовленный на основе проекта бюджета</a:t>
            </a:r>
            <a:r>
              <a:rPr lang="ro-MD" sz="1600" dirty="0">
                <a:latin typeface="Ubuntu" panose="020B0504030602030204" pitchFamily="34" charset="0"/>
              </a:rPr>
              <a:t> </a:t>
            </a:r>
            <a:r>
              <a:rPr lang="ru-RU" sz="1600" dirty="0">
                <a:latin typeface="Ubuntu" panose="020B0504030602030204" pitchFamily="34" charset="0"/>
              </a:rPr>
              <a:t>села</a:t>
            </a:r>
            <a:r>
              <a:rPr lang="en-US" sz="1600" dirty="0">
                <a:latin typeface="Ubuntu" panose="020B0504030602030204" pitchFamily="34" charset="0"/>
              </a:rPr>
              <a:t> </a:t>
            </a:r>
            <a:r>
              <a:rPr lang="ru-RU" sz="1600" dirty="0">
                <a:latin typeface="Ubuntu" panose="020B0504030602030204" pitchFamily="34" charset="0"/>
              </a:rPr>
              <a:t>Гайдар. За последние два месяца мы вместе с командой и коллегами из мэрии приложили максимум усилий, чтобы подготовить документ, обеспечивающий финансирование всех важных служб населенного пункта. Усилия были также значительными из-за того, что в 2020 году мы боролись с пандемией COVID-19, и этот факт отрицательно сказался как на доходах, так и на расходах, и их воздействие на социальную, экономическую и общественную жизнь остается значительным.</a:t>
            </a:r>
            <a:endParaRPr lang="en-US" sz="1600" dirty="0">
              <a:latin typeface="Ubuntu" panose="020B0504030602030204" pitchFamily="34" charset="0"/>
            </a:endParaRPr>
          </a:p>
          <a:p>
            <a:r>
              <a:rPr lang="en-US" sz="1600" dirty="0">
                <a:latin typeface="Ubuntu" panose="020B0504030602030204" pitchFamily="34" charset="0"/>
              </a:rPr>
              <a:t> </a:t>
            </a:r>
            <a:endParaRPr lang="ru-RU" sz="1600" dirty="0">
              <a:latin typeface="Ubuntu" panose="020B0504030602030204" pitchFamily="34" charset="0"/>
            </a:endParaRPr>
          </a:p>
          <a:p>
            <a:r>
              <a:rPr lang="ru-RU" sz="1600" dirty="0">
                <a:latin typeface="Ubuntu" panose="020B0504030602030204" pitchFamily="34" charset="0"/>
              </a:rPr>
              <a:t>Но, несмотря на эти огромные проблемы, мы попытались разработать сбалансированный бюджет, ориентированный на приоритеты сообщества. Хочется верить, что бюджет на 2021 год будет лучше, прозрачнее и ближе к потребностям каждого гражданина.</a:t>
            </a:r>
          </a:p>
          <a:p>
            <a:endParaRPr lang="ru-RU" sz="1600" dirty="0">
              <a:latin typeface="Ubuntu" panose="020B0504030602030204" pitchFamily="34" charset="0"/>
            </a:endParaRPr>
          </a:p>
          <a:p>
            <a:endParaRPr lang="ru-RU" sz="1600" dirty="0">
              <a:latin typeface="Ubuntu" panose="020B0504030602030204" pitchFamily="34" charset="0"/>
            </a:endParaRPr>
          </a:p>
          <a:p>
            <a:r>
              <a:rPr lang="ru-RU" sz="1600" dirty="0">
                <a:latin typeface="Ubuntu" panose="020B0504030602030204" pitchFamily="34" charset="0"/>
              </a:rPr>
              <a:t>В этом документе представлен обзор местного бюджета. Считаю, что для жителей крайне важно лучше знать, как составляется бюджет, каковы основные источники доходов, как определяются расходы и какие проекты планируемых капитальных вложений.</a:t>
            </a:r>
          </a:p>
          <a:p>
            <a:endParaRPr lang="ru-RU" sz="1600" dirty="0">
              <a:latin typeface="Ubuntu" panose="020B0504030602030204" pitchFamily="34" charset="0"/>
            </a:endParaRPr>
          </a:p>
          <a:p>
            <a:r>
              <a:rPr lang="ru-RU" sz="1600" dirty="0">
                <a:latin typeface="Ubuntu" panose="020B0504030602030204" pitchFamily="34" charset="0"/>
              </a:rPr>
              <a:t>С уважением,</a:t>
            </a:r>
          </a:p>
          <a:p>
            <a:endParaRPr lang="ru-RU" sz="1600" dirty="0">
              <a:latin typeface="Ubuntu" panose="020B0504030602030204" pitchFamily="34" charset="0"/>
            </a:endParaRPr>
          </a:p>
          <a:p>
            <a:r>
              <a:rPr lang="ru-RU" sz="1600" dirty="0">
                <a:latin typeface="Ubuntu" panose="020B0504030602030204" pitchFamily="34" charset="0"/>
              </a:rPr>
              <a:t>Мэр села</a:t>
            </a:r>
            <a:r>
              <a:rPr lang="en-US" sz="1600" dirty="0">
                <a:latin typeface="Ubuntu" panose="020B0504030602030204" pitchFamily="34" charset="0"/>
              </a:rPr>
              <a:t> </a:t>
            </a:r>
            <a:r>
              <a:rPr lang="ru-RU" sz="1600" dirty="0">
                <a:latin typeface="Ubuntu" panose="020B0504030602030204" pitchFamily="34" charset="0"/>
              </a:rPr>
              <a:t>Гайдар</a:t>
            </a:r>
            <a:r>
              <a:rPr lang="en-US" sz="1600" dirty="0">
                <a:latin typeface="Ubuntu" panose="020B0504030602030204" pitchFamily="34" charset="0"/>
              </a:rPr>
              <a:t> </a:t>
            </a:r>
          </a:p>
          <a:p>
            <a:r>
              <a:rPr lang="ru-RU" sz="1600" dirty="0">
                <a:latin typeface="Ubuntu" panose="020B0504030602030204" pitchFamily="34" charset="0"/>
              </a:rPr>
              <a:t>Илия </a:t>
            </a:r>
            <a:r>
              <a:rPr lang="ru-RU" sz="1600" dirty="0" err="1">
                <a:latin typeface="Ubuntu" panose="020B0504030602030204" pitchFamily="34" charset="0"/>
              </a:rPr>
              <a:t>Киося</a:t>
            </a:r>
            <a:endParaRPr lang="en-US" sz="16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289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0DACE8AC-7AD6-4B80-B0B0-C1EFF6693FD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00690" y="2271410"/>
            <a:ext cx="1439295" cy="29880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C202C4B-E05C-4976-9EBA-EDE018A7AB8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140054" y="2090572"/>
            <a:ext cx="1492193" cy="6604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F9D446-C0CA-452D-8645-4A15B57D7B5A}"/>
              </a:ext>
            </a:extLst>
          </p:cNvPr>
          <p:cNvSpPr txBox="1"/>
          <p:nvPr/>
        </p:nvSpPr>
        <p:spPr>
          <a:xfrm>
            <a:off x="3961209" y="2636928"/>
            <a:ext cx="217884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200" b="1" dirty="0"/>
              <a:t>Expert</a:t>
            </a:r>
            <a:r>
              <a:rPr lang="ru-RU" sz="1200" b="1" dirty="0"/>
              <a:t>-</a:t>
            </a:r>
            <a:r>
              <a:rPr lang="x-none" sz="1200" b="1" dirty="0"/>
              <a:t>Grup</a:t>
            </a:r>
          </a:p>
          <a:p>
            <a:endParaRPr lang="x-none" sz="1050" dirty="0"/>
          </a:p>
          <a:p>
            <a:r>
              <a:rPr lang="x-none" sz="1050" dirty="0"/>
              <a:t>+373 22 929 994</a:t>
            </a:r>
          </a:p>
          <a:p>
            <a:endParaRPr lang="x-none" sz="1050" dirty="0"/>
          </a:p>
          <a:p>
            <a:endParaRPr lang="x-none" sz="1050" dirty="0"/>
          </a:p>
          <a:p>
            <a:endParaRPr lang="x-none" sz="1050" dirty="0"/>
          </a:p>
          <a:p>
            <a:r>
              <a:rPr lang="x-none" sz="1050" dirty="0"/>
              <a:t>str. A. Bernardazzi 45</a:t>
            </a:r>
          </a:p>
          <a:p>
            <a:r>
              <a:rPr lang="x-none" sz="1050" dirty="0"/>
              <a:t>MD-2012, Chișinău</a:t>
            </a:r>
          </a:p>
          <a:p>
            <a:r>
              <a:rPr lang="x-none" sz="1050" dirty="0"/>
              <a:t>Republica Moldova</a:t>
            </a:r>
          </a:p>
          <a:p>
            <a:endParaRPr lang="x-none" sz="1050" dirty="0"/>
          </a:p>
          <a:p>
            <a:r>
              <a:rPr lang="x-none" sz="1050" dirty="0"/>
              <a:t>info@expert-grup.org</a:t>
            </a:r>
            <a:endParaRPr lang="en-US" sz="10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E9E452-132E-4982-A105-DE435F42D9E7}"/>
              </a:ext>
            </a:extLst>
          </p:cNvPr>
          <p:cNvSpPr txBox="1"/>
          <p:nvPr/>
        </p:nvSpPr>
        <p:spPr>
          <a:xfrm>
            <a:off x="6702880" y="2636928"/>
            <a:ext cx="247020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200" b="1" dirty="0"/>
              <a:t>IPRE</a:t>
            </a:r>
            <a:endParaRPr lang="x-none" sz="1050" b="1" dirty="0"/>
          </a:p>
          <a:p>
            <a:endParaRPr lang="x-none" sz="1050" b="1" dirty="0"/>
          </a:p>
          <a:p>
            <a:r>
              <a:rPr lang="x-none" sz="1050" dirty="0"/>
              <a:t>+373 22 788 978</a:t>
            </a:r>
          </a:p>
          <a:p>
            <a:r>
              <a:rPr lang="x-none" sz="1050" dirty="0"/>
              <a:t>+373 22 788 986</a:t>
            </a:r>
          </a:p>
          <a:p>
            <a:r>
              <a:rPr lang="x-none" sz="1050" dirty="0"/>
              <a:t>+373 22 788 989</a:t>
            </a:r>
          </a:p>
          <a:p>
            <a:endParaRPr lang="x-none" sz="1050" dirty="0"/>
          </a:p>
          <a:p>
            <a:r>
              <a:rPr lang="x-none" sz="1050" dirty="0"/>
              <a:t>str. București 90, of. 20</a:t>
            </a:r>
          </a:p>
          <a:p>
            <a:r>
              <a:rPr lang="x-none" sz="1050" dirty="0"/>
              <a:t>MD-2001, Chișinău</a:t>
            </a:r>
          </a:p>
          <a:p>
            <a:r>
              <a:rPr lang="x-none" sz="1050" dirty="0"/>
              <a:t>Republica Moldova</a:t>
            </a:r>
          </a:p>
          <a:p>
            <a:endParaRPr lang="x-none" sz="1050" dirty="0"/>
          </a:p>
          <a:p>
            <a:r>
              <a:rPr lang="x-none" sz="1050" dirty="0"/>
              <a:t>info@expert-grup.org</a:t>
            </a:r>
          </a:p>
        </p:txBody>
      </p:sp>
    </p:spTree>
    <p:extLst>
      <p:ext uri="{BB962C8B-B14F-4D97-AF65-F5344CB8AC3E}">
        <p14:creationId xmlns:p14="http://schemas.microsoft.com/office/powerpoint/2010/main" val="911024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117ED5-4F7E-4660-954C-0BE202E26076}"/>
              </a:ext>
            </a:extLst>
          </p:cNvPr>
          <p:cNvSpPr txBox="1"/>
          <p:nvPr/>
        </p:nvSpPr>
        <p:spPr>
          <a:xfrm>
            <a:off x="9596439" y="1134530"/>
            <a:ext cx="48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45440B-63E6-4B5D-B10F-5804144221C0}"/>
              </a:ext>
            </a:extLst>
          </p:cNvPr>
          <p:cNvSpPr txBox="1"/>
          <p:nvPr/>
        </p:nvSpPr>
        <p:spPr>
          <a:xfrm>
            <a:off x="1777430" y="2873393"/>
            <a:ext cx="9657708" cy="695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25"/>
              </a:lnSpc>
            </a:pPr>
            <a:r>
              <a:rPr lang="ru-RU" sz="3750" b="1" dirty="0">
                <a:latin typeface="Ubuntu" charset="0"/>
                <a:ea typeface="Ubuntu" charset="0"/>
                <a:cs typeface="Ubuntu" charset="0"/>
              </a:rPr>
              <a:t>Информируй Обучай и Действуй</a:t>
            </a:r>
            <a:r>
              <a:rPr lang="en-US" sz="3750" b="1" dirty="0">
                <a:latin typeface="Ubuntu" charset="0"/>
                <a:ea typeface="Ubuntu" charset="0"/>
                <a:cs typeface="Ubuntu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83081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FE651D1-4EBB-470C-85B5-CAD9BB2C3A28}"/>
              </a:ext>
            </a:extLst>
          </p:cNvPr>
          <p:cNvSpPr txBox="1"/>
          <p:nvPr/>
        </p:nvSpPr>
        <p:spPr>
          <a:xfrm>
            <a:off x="1370964" y="281429"/>
            <a:ext cx="9674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Ubuntu" panose="020B0504030602030204" pitchFamily="34" charset="0"/>
              </a:rPr>
              <a:t>Бюджет мэрии Гайдар на 2021 год</a:t>
            </a:r>
            <a:endParaRPr lang="en-GB" sz="2800" dirty="0">
              <a:latin typeface="Ubuntu" panose="020B05040306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09039" y="4774383"/>
            <a:ext cx="7786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Ubuntu" panose="020B0504030602030204" pitchFamily="34" charset="0"/>
              </a:rPr>
              <a:t>9,7</a:t>
            </a:r>
            <a:r>
              <a:rPr lang="ro-MD" sz="5400" dirty="0">
                <a:latin typeface="Ubuntu" panose="020B0504030602030204" pitchFamily="34" charset="0"/>
              </a:rPr>
              <a:t> </a:t>
            </a:r>
            <a:r>
              <a:rPr lang="ru-RU" sz="5400" dirty="0">
                <a:latin typeface="Ubuntu" panose="020B0504030602030204" pitchFamily="34" charset="0"/>
              </a:rPr>
              <a:t>миллионов</a:t>
            </a:r>
            <a:r>
              <a:rPr lang="en-US" sz="5400" dirty="0">
                <a:latin typeface="Ubuntu" panose="020B0504030602030204" pitchFamily="34" charset="0"/>
              </a:rPr>
              <a:t> </a:t>
            </a:r>
            <a:r>
              <a:rPr lang="ru-RU" sz="5400" dirty="0">
                <a:latin typeface="Ubuntu" panose="020B0504030602030204" pitchFamily="34" charset="0"/>
              </a:rPr>
              <a:t>леев</a:t>
            </a:r>
            <a:endParaRPr lang="en-US" sz="5400" dirty="0">
              <a:latin typeface="Ubuntu" panose="020B0504030602030204" pitchFamily="34" charset="0"/>
            </a:endParaRPr>
          </a:p>
        </p:txBody>
      </p:sp>
      <p:sp>
        <p:nvSpPr>
          <p:cNvPr id="5" name="Freeform: Shape 15">
            <a:extLst>
              <a:ext uri="{FF2B5EF4-FFF2-40B4-BE49-F238E27FC236}">
                <a16:creationId xmlns:a16="http://schemas.microsoft.com/office/drawing/2014/main" id="{797B246D-2198-45C1-BEB1-443C5BA7461E}"/>
              </a:ext>
            </a:extLst>
          </p:cNvPr>
          <p:cNvSpPr/>
          <p:nvPr/>
        </p:nvSpPr>
        <p:spPr>
          <a:xfrm>
            <a:off x="3050979" y="3199941"/>
            <a:ext cx="6314956" cy="1728252"/>
          </a:xfrm>
          <a:custGeom>
            <a:avLst/>
            <a:gdLst>
              <a:gd name="connsiteX0" fmla="*/ 530390 w 7700344"/>
              <a:gd name="connsiteY0" fmla="*/ 1404103 h 1695448"/>
              <a:gd name="connsiteX1" fmla="*/ 7172737 w 7700344"/>
              <a:gd name="connsiteY1" fmla="*/ 1410460 h 1695448"/>
              <a:gd name="connsiteX2" fmla="*/ 7197061 w 7700344"/>
              <a:gd name="connsiteY2" fmla="*/ 1410460 h 1695448"/>
              <a:gd name="connsiteX3" fmla="*/ 7231723 w 7700344"/>
              <a:gd name="connsiteY3" fmla="*/ 1426492 h 1695448"/>
              <a:gd name="connsiteX4" fmla="*/ 7219561 w 7700344"/>
              <a:gd name="connsiteY4" fmla="*/ 1684945 h 1695448"/>
              <a:gd name="connsiteX5" fmla="*/ 7195237 w 7700344"/>
              <a:gd name="connsiteY5" fmla="*/ 1695448 h 1695448"/>
              <a:gd name="connsiteX6" fmla="*/ 6866859 w 7700344"/>
              <a:gd name="connsiteY6" fmla="*/ 1695448 h 1695448"/>
              <a:gd name="connsiteX7" fmla="*/ 6831589 w 7700344"/>
              <a:gd name="connsiteY7" fmla="*/ 1687432 h 1695448"/>
              <a:gd name="connsiteX8" fmla="*/ 6676523 w 7700344"/>
              <a:gd name="connsiteY8" fmla="*/ 1598978 h 1695448"/>
              <a:gd name="connsiteX9" fmla="*/ 6618143 w 7700344"/>
              <a:gd name="connsiteY9" fmla="*/ 1585710 h 1695448"/>
              <a:gd name="connsiteX10" fmla="*/ 1024172 w 7700344"/>
              <a:gd name="connsiteY10" fmla="*/ 1587922 h 1695448"/>
              <a:gd name="connsiteX11" fmla="*/ 971875 w 7700344"/>
              <a:gd name="connsiteY11" fmla="*/ 1598702 h 1695448"/>
              <a:gd name="connsiteX12" fmla="*/ 797956 w 7700344"/>
              <a:gd name="connsiteY12" fmla="*/ 1685497 h 1695448"/>
              <a:gd name="connsiteX13" fmla="*/ 765119 w 7700344"/>
              <a:gd name="connsiteY13" fmla="*/ 1692684 h 1695448"/>
              <a:gd name="connsiteX14" fmla="*/ 506674 w 7700344"/>
              <a:gd name="connsiteY14" fmla="*/ 1689091 h 1695448"/>
              <a:gd name="connsiteX15" fmla="*/ 479309 w 7700344"/>
              <a:gd name="connsiteY15" fmla="*/ 1676928 h 1695448"/>
              <a:gd name="connsiteX16" fmla="*/ 465323 w 7700344"/>
              <a:gd name="connsiteY16" fmla="*/ 1422899 h 1695448"/>
              <a:gd name="connsiteX17" fmla="*/ 509106 w 7700344"/>
              <a:gd name="connsiteY17" fmla="*/ 1404379 h 1695448"/>
              <a:gd name="connsiteX18" fmla="*/ 530390 w 7700344"/>
              <a:gd name="connsiteY18" fmla="*/ 1404103 h 1695448"/>
              <a:gd name="connsiteX19" fmla="*/ 1075862 w 7700344"/>
              <a:gd name="connsiteY19" fmla="*/ 1123814 h 1695448"/>
              <a:gd name="connsiteX20" fmla="*/ 5502268 w 7700344"/>
              <a:gd name="connsiteY20" fmla="*/ 1131277 h 1695448"/>
              <a:gd name="connsiteX21" fmla="*/ 6761049 w 7700344"/>
              <a:gd name="connsiteY21" fmla="*/ 1132107 h 1695448"/>
              <a:gd name="connsiteX22" fmla="*/ 6807872 w 7700344"/>
              <a:gd name="connsiteY22" fmla="*/ 1145928 h 1695448"/>
              <a:gd name="connsiteX23" fmla="*/ 7035304 w 7700344"/>
              <a:gd name="connsiteY23" fmla="*/ 1356835 h 1695448"/>
              <a:gd name="connsiteX24" fmla="*/ 7099155 w 7700344"/>
              <a:gd name="connsiteY24" fmla="*/ 1385859 h 1695448"/>
              <a:gd name="connsiteX25" fmla="*/ 7157533 w 7700344"/>
              <a:gd name="connsiteY25" fmla="*/ 1398574 h 1695448"/>
              <a:gd name="connsiteX26" fmla="*/ 7156317 w 7700344"/>
              <a:gd name="connsiteY26" fmla="*/ 1400786 h 1695448"/>
              <a:gd name="connsiteX27" fmla="*/ 538903 w 7700344"/>
              <a:gd name="connsiteY27" fmla="*/ 1394704 h 1695448"/>
              <a:gd name="connsiteX28" fmla="*/ 664173 w 7700344"/>
              <a:gd name="connsiteY28" fmla="*/ 1361811 h 1695448"/>
              <a:gd name="connsiteX29" fmla="*/ 712822 w 7700344"/>
              <a:gd name="connsiteY29" fmla="*/ 1341908 h 1695448"/>
              <a:gd name="connsiteX30" fmla="*/ 1027214 w 7700344"/>
              <a:gd name="connsiteY30" fmla="*/ 1135700 h 1695448"/>
              <a:gd name="connsiteX31" fmla="*/ 1075862 w 7700344"/>
              <a:gd name="connsiteY31" fmla="*/ 1123814 h 1695448"/>
              <a:gd name="connsiteX32" fmla="*/ 6273954 w 7700344"/>
              <a:gd name="connsiteY32" fmla="*/ 907655 h 1695448"/>
              <a:gd name="connsiteX33" fmla="*/ 6295846 w 7700344"/>
              <a:gd name="connsiteY33" fmla="*/ 917606 h 1695448"/>
              <a:gd name="connsiteX34" fmla="*/ 6312873 w 7700344"/>
              <a:gd name="connsiteY34" fmla="*/ 1100871 h 1695448"/>
              <a:gd name="connsiteX35" fmla="*/ 6289157 w 7700344"/>
              <a:gd name="connsiteY35" fmla="*/ 1112758 h 1695448"/>
              <a:gd name="connsiteX36" fmla="*/ 6158413 w 7700344"/>
              <a:gd name="connsiteY36" fmla="*/ 1112758 h 1695448"/>
              <a:gd name="connsiteX37" fmla="*/ 6135306 w 7700344"/>
              <a:gd name="connsiteY37" fmla="*/ 1101977 h 1695448"/>
              <a:gd name="connsiteX38" fmla="*/ 6137130 w 7700344"/>
              <a:gd name="connsiteY38" fmla="*/ 918159 h 1695448"/>
              <a:gd name="connsiteX39" fmla="*/ 6158413 w 7700344"/>
              <a:gd name="connsiteY39" fmla="*/ 907931 h 1695448"/>
              <a:gd name="connsiteX40" fmla="*/ 6273954 w 7700344"/>
              <a:gd name="connsiteY40" fmla="*/ 907655 h 1695448"/>
              <a:gd name="connsiteX41" fmla="*/ 1492416 w 7700344"/>
              <a:gd name="connsiteY41" fmla="*/ 905720 h 1695448"/>
              <a:gd name="connsiteX42" fmla="*/ 1635320 w 7700344"/>
              <a:gd name="connsiteY42" fmla="*/ 905720 h 1695448"/>
              <a:gd name="connsiteX43" fmla="*/ 1655388 w 7700344"/>
              <a:gd name="connsiteY43" fmla="*/ 915118 h 1695448"/>
              <a:gd name="connsiteX44" fmla="*/ 1655388 w 7700344"/>
              <a:gd name="connsiteY44" fmla="*/ 1006337 h 1695448"/>
              <a:gd name="connsiteX45" fmla="*/ 1665118 w 7700344"/>
              <a:gd name="connsiteY45" fmla="*/ 1006060 h 1695448"/>
              <a:gd name="connsiteX46" fmla="*/ 1665726 w 7700344"/>
              <a:gd name="connsiteY46" fmla="*/ 1093132 h 1695448"/>
              <a:gd name="connsiteX47" fmla="*/ 1642617 w 7700344"/>
              <a:gd name="connsiteY47" fmla="*/ 1103912 h 1695448"/>
              <a:gd name="connsiteX48" fmla="*/ 1505792 w 7700344"/>
              <a:gd name="connsiteY48" fmla="*/ 1103912 h 1695448"/>
              <a:gd name="connsiteX49" fmla="*/ 1482078 w 7700344"/>
              <a:gd name="connsiteY49" fmla="*/ 1094514 h 1695448"/>
              <a:gd name="connsiteX50" fmla="*/ 1472347 w 7700344"/>
              <a:gd name="connsiteY50" fmla="*/ 915118 h 1695448"/>
              <a:gd name="connsiteX51" fmla="*/ 1492416 w 7700344"/>
              <a:gd name="connsiteY51" fmla="*/ 905720 h 1695448"/>
              <a:gd name="connsiteX52" fmla="*/ 4281191 w 7700344"/>
              <a:gd name="connsiteY52" fmla="*/ 704211 h 1695448"/>
              <a:gd name="connsiteX53" fmla="*/ 5001188 w 7700344"/>
              <a:gd name="connsiteY53" fmla="*/ 704211 h 1695448"/>
              <a:gd name="connsiteX54" fmla="*/ 5002406 w 7700344"/>
              <a:gd name="connsiteY54" fmla="*/ 705869 h 1695448"/>
              <a:gd name="connsiteX55" fmla="*/ 5734566 w 7700344"/>
              <a:gd name="connsiteY55" fmla="*/ 705593 h 1695448"/>
              <a:gd name="connsiteX56" fmla="*/ 5764971 w 7700344"/>
              <a:gd name="connsiteY56" fmla="*/ 719137 h 1695448"/>
              <a:gd name="connsiteX57" fmla="*/ 5770444 w 7700344"/>
              <a:gd name="connsiteY57" fmla="*/ 797917 h 1695448"/>
              <a:gd name="connsiteX58" fmla="*/ 5748552 w 7700344"/>
              <a:gd name="connsiteY58" fmla="*/ 810079 h 1695448"/>
              <a:gd name="connsiteX59" fmla="*/ 5288216 w 7700344"/>
              <a:gd name="connsiteY59" fmla="*/ 844355 h 1695448"/>
              <a:gd name="connsiteX60" fmla="*/ 4874094 w 7700344"/>
              <a:gd name="connsiteY60" fmla="*/ 870338 h 1695448"/>
              <a:gd name="connsiteX61" fmla="*/ 4515311 w 7700344"/>
              <a:gd name="connsiteY61" fmla="*/ 888306 h 1695448"/>
              <a:gd name="connsiteX62" fmla="*/ 4306731 w 7700344"/>
              <a:gd name="connsiteY62" fmla="*/ 896598 h 1695448"/>
              <a:gd name="connsiteX63" fmla="*/ 4267812 w 7700344"/>
              <a:gd name="connsiteY63" fmla="*/ 881672 h 1695448"/>
              <a:gd name="connsiteX64" fmla="*/ 4245312 w 7700344"/>
              <a:gd name="connsiteY64" fmla="*/ 721901 h 1695448"/>
              <a:gd name="connsiteX65" fmla="*/ 4281191 w 7700344"/>
              <a:gd name="connsiteY65" fmla="*/ 704211 h 1695448"/>
              <a:gd name="connsiteX66" fmla="*/ 2014169 w 7700344"/>
              <a:gd name="connsiteY66" fmla="*/ 703658 h 1695448"/>
              <a:gd name="connsiteX67" fmla="*/ 2712883 w 7700344"/>
              <a:gd name="connsiteY67" fmla="*/ 703934 h 1695448"/>
              <a:gd name="connsiteX68" fmla="*/ 3408559 w 7700344"/>
              <a:gd name="connsiteY68" fmla="*/ 703658 h 1695448"/>
              <a:gd name="connsiteX69" fmla="*/ 3437139 w 7700344"/>
              <a:gd name="connsiteY69" fmla="*/ 717202 h 1695448"/>
              <a:gd name="connsiteX70" fmla="*/ 3412814 w 7700344"/>
              <a:gd name="connsiteY70" fmla="*/ 894940 h 1695448"/>
              <a:gd name="connsiteX71" fmla="*/ 3397004 w 7700344"/>
              <a:gd name="connsiteY71" fmla="*/ 901574 h 1695448"/>
              <a:gd name="connsiteX72" fmla="*/ 2992004 w 7700344"/>
              <a:gd name="connsiteY72" fmla="*/ 884713 h 1695448"/>
              <a:gd name="connsiteX73" fmla="*/ 2506127 w 7700344"/>
              <a:gd name="connsiteY73" fmla="*/ 853201 h 1695448"/>
              <a:gd name="connsiteX74" fmla="*/ 2088967 w 7700344"/>
              <a:gd name="connsiteY74" fmla="*/ 826941 h 1695448"/>
              <a:gd name="connsiteX75" fmla="*/ 2007480 w 7700344"/>
              <a:gd name="connsiteY75" fmla="*/ 823071 h 1695448"/>
              <a:gd name="connsiteX76" fmla="*/ 1986804 w 7700344"/>
              <a:gd name="connsiteY76" fmla="*/ 812291 h 1695448"/>
              <a:gd name="connsiteX77" fmla="*/ 1987412 w 7700344"/>
              <a:gd name="connsiteY77" fmla="*/ 715544 h 1695448"/>
              <a:gd name="connsiteX78" fmla="*/ 2014169 w 7700344"/>
              <a:gd name="connsiteY78" fmla="*/ 703658 h 1695448"/>
              <a:gd name="connsiteX79" fmla="*/ 3850172 w 7700344"/>
              <a:gd name="connsiteY79" fmla="*/ 702109 h 1695448"/>
              <a:gd name="connsiteX80" fmla="*/ 3679665 w 7700344"/>
              <a:gd name="connsiteY80" fmla="*/ 872616 h 1695448"/>
              <a:gd name="connsiteX81" fmla="*/ 3850172 w 7700344"/>
              <a:gd name="connsiteY81" fmla="*/ 1043123 h 1695448"/>
              <a:gd name="connsiteX82" fmla="*/ 4020679 w 7700344"/>
              <a:gd name="connsiteY82" fmla="*/ 872616 h 1695448"/>
              <a:gd name="connsiteX83" fmla="*/ 3850172 w 7700344"/>
              <a:gd name="connsiteY83" fmla="*/ 702109 h 1695448"/>
              <a:gd name="connsiteX84" fmla="*/ 6585305 w 7700344"/>
              <a:gd name="connsiteY84" fmla="*/ 598342 h 1695448"/>
              <a:gd name="connsiteX85" fmla="*/ 6616925 w 7700344"/>
              <a:gd name="connsiteY85" fmla="*/ 612440 h 1695448"/>
              <a:gd name="connsiteX86" fmla="*/ 6613277 w 7700344"/>
              <a:gd name="connsiteY86" fmla="*/ 850160 h 1695448"/>
              <a:gd name="connsiteX87" fmla="*/ 6511115 w 7700344"/>
              <a:gd name="connsiteY87" fmla="*/ 897151 h 1695448"/>
              <a:gd name="connsiteX88" fmla="*/ 5890847 w 7700344"/>
              <a:gd name="connsiteY88" fmla="*/ 899639 h 1695448"/>
              <a:gd name="connsiteX89" fmla="*/ 5828820 w 7700344"/>
              <a:gd name="connsiteY89" fmla="*/ 894663 h 1695448"/>
              <a:gd name="connsiteX90" fmla="*/ 5794158 w 7700344"/>
              <a:gd name="connsiteY90" fmla="*/ 865916 h 1695448"/>
              <a:gd name="connsiteX91" fmla="*/ 5782604 w 7700344"/>
              <a:gd name="connsiteY91" fmla="*/ 682374 h 1695448"/>
              <a:gd name="connsiteX92" fmla="*/ 5782346 w 7700344"/>
              <a:gd name="connsiteY92" fmla="*/ 680811 h 1695448"/>
              <a:gd name="connsiteX93" fmla="*/ 5777512 w 7700344"/>
              <a:gd name="connsiteY93" fmla="*/ 656805 h 1695448"/>
              <a:gd name="connsiteX94" fmla="*/ 5778348 w 7700344"/>
              <a:gd name="connsiteY94" fmla="*/ 631513 h 1695448"/>
              <a:gd name="connsiteX95" fmla="*/ 5778347 w 7700344"/>
              <a:gd name="connsiteY95" fmla="*/ 631513 h 1695448"/>
              <a:gd name="connsiteX96" fmla="*/ 5846455 w 7700344"/>
              <a:gd name="connsiteY96" fmla="*/ 598619 h 1695448"/>
              <a:gd name="connsiteX97" fmla="*/ 6585305 w 7700344"/>
              <a:gd name="connsiteY97" fmla="*/ 598342 h 1695448"/>
              <a:gd name="connsiteX98" fmla="*/ 1943020 w 7700344"/>
              <a:gd name="connsiteY98" fmla="*/ 598066 h 1695448"/>
              <a:gd name="connsiteX99" fmla="*/ 1967953 w 7700344"/>
              <a:gd name="connsiteY99" fmla="*/ 609122 h 1695448"/>
              <a:gd name="connsiteX100" fmla="*/ 1965520 w 7700344"/>
              <a:gd name="connsiteY100" fmla="*/ 859005 h 1695448"/>
              <a:gd name="connsiteX101" fmla="*/ 1888291 w 7700344"/>
              <a:gd name="connsiteY101" fmla="*/ 893557 h 1695448"/>
              <a:gd name="connsiteX102" fmla="*/ 1201738 w 7700344"/>
              <a:gd name="connsiteY102" fmla="*/ 896598 h 1695448"/>
              <a:gd name="connsiteX103" fmla="*/ 1131198 w 7700344"/>
              <a:gd name="connsiteY103" fmla="*/ 866745 h 1695448"/>
              <a:gd name="connsiteX104" fmla="*/ 1130589 w 7700344"/>
              <a:gd name="connsiteY104" fmla="*/ 865363 h 1695448"/>
              <a:gd name="connsiteX105" fmla="*/ 1129982 w 7700344"/>
              <a:gd name="connsiteY105" fmla="*/ 600830 h 1695448"/>
              <a:gd name="connsiteX106" fmla="*/ 1132414 w 7700344"/>
              <a:gd name="connsiteY106" fmla="*/ 598895 h 1695448"/>
              <a:gd name="connsiteX107" fmla="*/ 1600048 w 7700344"/>
              <a:gd name="connsiteY107" fmla="*/ 598342 h 1695448"/>
              <a:gd name="connsiteX108" fmla="*/ 1943020 w 7700344"/>
              <a:gd name="connsiteY108" fmla="*/ 598066 h 1695448"/>
              <a:gd name="connsiteX109" fmla="*/ 4731189 w 7700344"/>
              <a:gd name="connsiteY109" fmla="*/ 446865 h 1695448"/>
              <a:gd name="connsiteX110" fmla="*/ 7675031 w 7700344"/>
              <a:gd name="connsiteY110" fmla="*/ 447141 h 1695448"/>
              <a:gd name="connsiteX111" fmla="*/ 7437263 w 7700344"/>
              <a:gd name="connsiteY111" fmla="*/ 570425 h 1695448"/>
              <a:gd name="connsiteX112" fmla="*/ 7389830 w 7700344"/>
              <a:gd name="connsiteY112" fmla="*/ 578993 h 1695448"/>
              <a:gd name="connsiteX113" fmla="*/ 5063823 w 7700344"/>
              <a:gd name="connsiteY113" fmla="*/ 578164 h 1695448"/>
              <a:gd name="connsiteX114" fmla="*/ 4953148 w 7700344"/>
              <a:gd name="connsiteY114" fmla="*/ 575953 h 1695448"/>
              <a:gd name="connsiteX115" fmla="*/ 4881999 w 7700344"/>
              <a:gd name="connsiteY115" fmla="*/ 537531 h 1695448"/>
              <a:gd name="connsiteX116" fmla="*/ 4731797 w 7700344"/>
              <a:gd name="connsiteY116" fmla="*/ 449076 h 1695448"/>
              <a:gd name="connsiteX117" fmla="*/ 4731189 w 7700344"/>
              <a:gd name="connsiteY117" fmla="*/ 446865 h 1695448"/>
              <a:gd name="connsiteX118" fmla="*/ 20796 w 7700344"/>
              <a:gd name="connsiteY118" fmla="*/ 446588 h 1695448"/>
              <a:gd name="connsiteX119" fmla="*/ 2969504 w 7700344"/>
              <a:gd name="connsiteY119" fmla="*/ 446588 h 1695448"/>
              <a:gd name="connsiteX120" fmla="*/ 2898965 w 7700344"/>
              <a:gd name="connsiteY120" fmla="*/ 483075 h 1695448"/>
              <a:gd name="connsiteX121" fmla="*/ 2728694 w 7700344"/>
              <a:gd name="connsiteY121" fmla="*/ 571253 h 1695448"/>
              <a:gd name="connsiteX122" fmla="*/ 2689775 w 7700344"/>
              <a:gd name="connsiteY122" fmla="*/ 578993 h 1695448"/>
              <a:gd name="connsiteX123" fmla="*/ 270119 w 7700344"/>
              <a:gd name="connsiteY123" fmla="*/ 578440 h 1695448"/>
              <a:gd name="connsiteX124" fmla="*/ 229984 w 7700344"/>
              <a:gd name="connsiteY124" fmla="*/ 569595 h 1695448"/>
              <a:gd name="connsiteX125" fmla="*/ 20796 w 7700344"/>
              <a:gd name="connsiteY125" fmla="*/ 446588 h 1695448"/>
              <a:gd name="connsiteX126" fmla="*/ 7668951 w 7700344"/>
              <a:gd name="connsiteY126" fmla="*/ 345419 h 1695448"/>
              <a:gd name="connsiteX127" fmla="*/ 7699965 w 7700344"/>
              <a:gd name="connsiteY127" fmla="*/ 359240 h 1695448"/>
              <a:gd name="connsiteX128" fmla="*/ 7694492 w 7700344"/>
              <a:gd name="connsiteY128" fmla="*/ 424199 h 1695448"/>
              <a:gd name="connsiteX129" fmla="*/ 7664695 w 7700344"/>
              <a:gd name="connsiteY129" fmla="*/ 436361 h 1695448"/>
              <a:gd name="connsiteX130" fmla="*/ 6770779 w 7700344"/>
              <a:gd name="connsiteY130" fmla="*/ 436085 h 1695448"/>
              <a:gd name="connsiteX131" fmla="*/ 4743351 w 7700344"/>
              <a:gd name="connsiteY131" fmla="*/ 436361 h 1695448"/>
              <a:gd name="connsiteX132" fmla="*/ 4706256 w 7700344"/>
              <a:gd name="connsiteY132" fmla="*/ 420329 h 1695448"/>
              <a:gd name="connsiteX133" fmla="*/ 4705648 w 7700344"/>
              <a:gd name="connsiteY133" fmla="*/ 359517 h 1695448"/>
              <a:gd name="connsiteX134" fmla="*/ 4734837 w 7700344"/>
              <a:gd name="connsiteY134" fmla="*/ 345972 h 1695448"/>
              <a:gd name="connsiteX135" fmla="*/ 5799023 w 7700344"/>
              <a:gd name="connsiteY135" fmla="*/ 345972 h 1695448"/>
              <a:gd name="connsiteX136" fmla="*/ 6203414 w 7700344"/>
              <a:gd name="connsiteY136" fmla="*/ 345972 h 1695448"/>
              <a:gd name="connsiteX137" fmla="*/ 6204023 w 7700344"/>
              <a:gd name="connsiteY137" fmla="*/ 345695 h 1695448"/>
              <a:gd name="connsiteX138" fmla="*/ 7668951 w 7700344"/>
              <a:gd name="connsiteY138" fmla="*/ 345419 h 1695448"/>
              <a:gd name="connsiteX139" fmla="*/ 2964640 w 7700344"/>
              <a:gd name="connsiteY139" fmla="*/ 345419 h 1695448"/>
              <a:gd name="connsiteX140" fmla="*/ 2993222 w 7700344"/>
              <a:gd name="connsiteY140" fmla="*/ 358687 h 1695448"/>
              <a:gd name="connsiteX141" fmla="*/ 2987749 w 7700344"/>
              <a:gd name="connsiteY141" fmla="*/ 427793 h 1695448"/>
              <a:gd name="connsiteX142" fmla="*/ 2968897 w 7700344"/>
              <a:gd name="connsiteY142" fmla="*/ 436361 h 1695448"/>
              <a:gd name="connsiteX143" fmla="*/ 2953694 w 7700344"/>
              <a:gd name="connsiteY143" fmla="*/ 436361 h 1695448"/>
              <a:gd name="connsiteX144" fmla="*/ 39039 w 7700344"/>
              <a:gd name="connsiteY144" fmla="*/ 436638 h 1695448"/>
              <a:gd name="connsiteX145" fmla="*/ 728 w 7700344"/>
              <a:gd name="connsiteY145" fmla="*/ 419500 h 1695448"/>
              <a:gd name="connsiteX146" fmla="*/ 120 w 7700344"/>
              <a:gd name="connsiteY146" fmla="*/ 358687 h 1695448"/>
              <a:gd name="connsiteX147" fmla="*/ 28701 w 7700344"/>
              <a:gd name="connsiteY147" fmla="*/ 346248 h 1695448"/>
              <a:gd name="connsiteX148" fmla="*/ 1496671 w 7700344"/>
              <a:gd name="connsiteY148" fmla="*/ 346525 h 1695448"/>
              <a:gd name="connsiteX149" fmla="*/ 1496671 w 7700344"/>
              <a:gd name="connsiteY149" fmla="*/ 345695 h 1695448"/>
              <a:gd name="connsiteX150" fmla="*/ 2964640 w 7700344"/>
              <a:gd name="connsiteY150" fmla="*/ 345419 h 1695448"/>
              <a:gd name="connsiteX151" fmla="*/ 3850172 w 7700344"/>
              <a:gd name="connsiteY151" fmla="*/ 103055 h 1695448"/>
              <a:gd name="connsiteX152" fmla="*/ 3679665 w 7700344"/>
              <a:gd name="connsiteY152" fmla="*/ 273562 h 1695448"/>
              <a:gd name="connsiteX153" fmla="*/ 3679665 w 7700344"/>
              <a:gd name="connsiteY153" fmla="*/ 599054 h 1695448"/>
              <a:gd name="connsiteX154" fmla="*/ 3738485 w 7700344"/>
              <a:gd name="connsiteY154" fmla="*/ 599054 h 1695448"/>
              <a:gd name="connsiteX155" fmla="*/ 3850173 w 7700344"/>
              <a:gd name="connsiteY155" fmla="*/ 223783 h 1695448"/>
              <a:gd name="connsiteX156" fmla="*/ 3961861 w 7700344"/>
              <a:gd name="connsiteY156" fmla="*/ 599054 h 1695448"/>
              <a:gd name="connsiteX157" fmla="*/ 4020679 w 7700344"/>
              <a:gd name="connsiteY157" fmla="*/ 599054 h 1695448"/>
              <a:gd name="connsiteX158" fmla="*/ 4020679 w 7700344"/>
              <a:gd name="connsiteY158" fmla="*/ 273562 h 1695448"/>
              <a:gd name="connsiteX159" fmla="*/ 3850172 w 7700344"/>
              <a:gd name="connsiteY159" fmla="*/ 103055 h 1695448"/>
              <a:gd name="connsiteX160" fmla="*/ 3841577 w 7700344"/>
              <a:gd name="connsiteY160" fmla="*/ 133 h 1695448"/>
              <a:gd name="connsiteX161" fmla="*/ 3922407 w 7700344"/>
              <a:gd name="connsiteY161" fmla="*/ 4042 h 1695448"/>
              <a:gd name="connsiteX162" fmla="*/ 4098758 w 7700344"/>
              <a:gd name="connsiteY162" fmla="*/ 77845 h 1695448"/>
              <a:gd name="connsiteX163" fmla="*/ 4121866 w 7700344"/>
              <a:gd name="connsiteY163" fmla="*/ 134235 h 1695448"/>
              <a:gd name="connsiteX164" fmla="*/ 4154704 w 7700344"/>
              <a:gd name="connsiteY164" fmla="*/ 366979 h 1695448"/>
              <a:gd name="connsiteX165" fmla="*/ 4189366 w 7700344"/>
              <a:gd name="connsiteY165" fmla="*/ 601106 h 1695448"/>
              <a:gd name="connsiteX166" fmla="*/ 4215515 w 7700344"/>
              <a:gd name="connsiteY166" fmla="*/ 789900 h 1695448"/>
              <a:gd name="connsiteX167" fmla="*/ 4250177 w 7700344"/>
              <a:gd name="connsiteY167" fmla="*/ 1024026 h 1695448"/>
              <a:gd name="connsiteX168" fmla="*/ 4261122 w 7700344"/>
              <a:gd name="connsiteY168" fmla="*/ 1103911 h 1695448"/>
              <a:gd name="connsiteX169" fmla="*/ 4248960 w 7700344"/>
              <a:gd name="connsiteY169" fmla="*/ 1110269 h 1695448"/>
              <a:gd name="connsiteX170" fmla="*/ 4230718 w 7700344"/>
              <a:gd name="connsiteY170" fmla="*/ 1110269 h 1695448"/>
              <a:gd name="connsiteX171" fmla="*/ 3841530 w 7700344"/>
              <a:gd name="connsiteY171" fmla="*/ 1110269 h 1695448"/>
              <a:gd name="connsiteX172" fmla="*/ 3840921 w 7700344"/>
              <a:gd name="connsiteY172" fmla="*/ 1109716 h 1695448"/>
              <a:gd name="connsiteX173" fmla="*/ 3451733 w 7700344"/>
              <a:gd name="connsiteY173" fmla="*/ 1109992 h 1695448"/>
              <a:gd name="connsiteX174" fmla="*/ 3423760 w 7700344"/>
              <a:gd name="connsiteY174" fmla="*/ 1097554 h 1695448"/>
              <a:gd name="connsiteX175" fmla="*/ 3459031 w 7700344"/>
              <a:gd name="connsiteY175" fmla="*/ 853753 h 1695448"/>
              <a:gd name="connsiteX176" fmla="*/ 3485178 w 7700344"/>
              <a:gd name="connsiteY176" fmla="*/ 658048 h 1695448"/>
              <a:gd name="connsiteX177" fmla="*/ 3519233 w 7700344"/>
              <a:gd name="connsiteY177" fmla="*/ 414247 h 1695448"/>
              <a:gd name="connsiteX178" fmla="*/ 3539639 w 7700344"/>
              <a:gd name="connsiteY178" fmla="*/ 266043 h 1695448"/>
              <a:gd name="connsiteX179" fmla="*/ 3539639 w 7700344"/>
              <a:gd name="connsiteY179" fmla="*/ 199174 h 1695448"/>
              <a:gd name="connsiteX180" fmla="*/ 3553869 w 7700344"/>
              <a:gd name="connsiteY180" fmla="*/ 128694 h 1695448"/>
              <a:gd name="connsiteX181" fmla="*/ 3559957 w 7700344"/>
              <a:gd name="connsiteY181" fmla="*/ 119664 h 1695448"/>
              <a:gd name="connsiteX182" fmla="*/ 3560584 w 7700344"/>
              <a:gd name="connsiteY182" fmla="*/ 115162 h 1695448"/>
              <a:gd name="connsiteX183" fmla="*/ 3579381 w 7700344"/>
              <a:gd name="connsiteY183" fmla="*/ 90855 h 1695448"/>
              <a:gd name="connsiteX184" fmla="*/ 3592673 w 7700344"/>
              <a:gd name="connsiteY184" fmla="*/ 71140 h 1695448"/>
              <a:gd name="connsiteX185" fmla="*/ 3720707 w 7700344"/>
              <a:gd name="connsiteY185" fmla="*/ 18106 h 1695448"/>
              <a:gd name="connsiteX186" fmla="*/ 3723033 w 7700344"/>
              <a:gd name="connsiteY186" fmla="*/ 18106 h 1695448"/>
              <a:gd name="connsiteX187" fmla="*/ 3734353 w 7700344"/>
              <a:gd name="connsiteY187" fmla="*/ 14005 h 1695448"/>
              <a:gd name="connsiteX188" fmla="*/ 3841577 w 7700344"/>
              <a:gd name="connsiteY188" fmla="*/ 133 h 1695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7700344" h="1695448">
                <a:moveTo>
                  <a:pt x="530390" y="1404103"/>
                </a:moveTo>
                <a:lnTo>
                  <a:pt x="7172737" y="1410460"/>
                </a:lnTo>
                <a:lnTo>
                  <a:pt x="7197061" y="1410460"/>
                </a:lnTo>
                <a:cubicBezTo>
                  <a:pt x="7221385" y="1410184"/>
                  <a:pt x="7232331" y="1413777"/>
                  <a:pt x="7231723" y="1426492"/>
                </a:cubicBezTo>
                <a:cubicBezTo>
                  <a:pt x="7226249" y="1512459"/>
                  <a:pt x="7222601" y="1598702"/>
                  <a:pt x="7219561" y="1684945"/>
                </a:cubicBezTo>
                <a:cubicBezTo>
                  <a:pt x="7218953" y="1693514"/>
                  <a:pt x="7214087" y="1695448"/>
                  <a:pt x="7195237" y="1695448"/>
                </a:cubicBezTo>
                <a:lnTo>
                  <a:pt x="6866859" y="1695448"/>
                </a:lnTo>
                <a:cubicBezTo>
                  <a:pt x="6850440" y="1695448"/>
                  <a:pt x="6840711" y="1692961"/>
                  <a:pt x="6831589" y="1687432"/>
                </a:cubicBezTo>
                <a:lnTo>
                  <a:pt x="6676523" y="1598978"/>
                </a:lnTo>
                <a:cubicBezTo>
                  <a:pt x="6660711" y="1589856"/>
                  <a:pt x="6644293" y="1585710"/>
                  <a:pt x="6618143" y="1585710"/>
                </a:cubicBezTo>
                <a:lnTo>
                  <a:pt x="1024172" y="1587922"/>
                </a:lnTo>
                <a:cubicBezTo>
                  <a:pt x="1001673" y="1587922"/>
                  <a:pt x="986471" y="1591238"/>
                  <a:pt x="971875" y="1598702"/>
                </a:cubicBezTo>
                <a:cubicBezTo>
                  <a:pt x="914715" y="1628002"/>
                  <a:pt x="855727" y="1656473"/>
                  <a:pt x="797956" y="1685497"/>
                </a:cubicBezTo>
                <a:cubicBezTo>
                  <a:pt x="788835" y="1690197"/>
                  <a:pt x="780321" y="1693237"/>
                  <a:pt x="765119" y="1692684"/>
                </a:cubicBezTo>
                <a:cubicBezTo>
                  <a:pt x="679377" y="1691026"/>
                  <a:pt x="593025" y="1689920"/>
                  <a:pt x="506674" y="1689091"/>
                </a:cubicBezTo>
                <a:cubicBezTo>
                  <a:pt x="486607" y="1688815"/>
                  <a:pt x="479918" y="1686603"/>
                  <a:pt x="479309" y="1676928"/>
                </a:cubicBezTo>
                <a:cubicBezTo>
                  <a:pt x="475661" y="1592068"/>
                  <a:pt x="470797" y="1507484"/>
                  <a:pt x="465323" y="1422899"/>
                </a:cubicBezTo>
                <a:cubicBezTo>
                  <a:pt x="464715" y="1408249"/>
                  <a:pt x="490864" y="1408525"/>
                  <a:pt x="509106" y="1404379"/>
                </a:cubicBezTo>
                <a:cubicBezTo>
                  <a:pt x="514580" y="1402997"/>
                  <a:pt x="523093" y="1404103"/>
                  <a:pt x="530390" y="1404103"/>
                </a:cubicBezTo>
                <a:close/>
                <a:moveTo>
                  <a:pt x="1075862" y="1123814"/>
                </a:moveTo>
                <a:cubicBezTo>
                  <a:pt x="2551127" y="1126578"/>
                  <a:pt x="4027002" y="1129066"/>
                  <a:pt x="5502268" y="1131277"/>
                </a:cubicBezTo>
                <a:cubicBezTo>
                  <a:pt x="5921861" y="1131830"/>
                  <a:pt x="6341455" y="1132107"/>
                  <a:pt x="6761049" y="1132107"/>
                </a:cubicBezTo>
                <a:cubicBezTo>
                  <a:pt x="6785981" y="1132107"/>
                  <a:pt x="6797534" y="1135977"/>
                  <a:pt x="6807872" y="1145928"/>
                </a:cubicBezTo>
                <a:cubicBezTo>
                  <a:pt x="6883277" y="1216414"/>
                  <a:pt x="6960507" y="1286348"/>
                  <a:pt x="7035304" y="1356835"/>
                </a:cubicBezTo>
                <a:cubicBezTo>
                  <a:pt x="7049898" y="1370379"/>
                  <a:pt x="7067533" y="1380331"/>
                  <a:pt x="7099155" y="1385859"/>
                </a:cubicBezTo>
                <a:cubicBezTo>
                  <a:pt x="7119223" y="1389176"/>
                  <a:pt x="7138074" y="1394428"/>
                  <a:pt x="7157533" y="1398574"/>
                </a:cubicBezTo>
                <a:cubicBezTo>
                  <a:pt x="7157533" y="1399127"/>
                  <a:pt x="7156926" y="1399956"/>
                  <a:pt x="7156317" y="1400786"/>
                </a:cubicBezTo>
                <a:cubicBezTo>
                  <a:pt x="4953756" y="1398851"/>
                  <a:pt x="2751194" y="1396916"/>
                  <a:pt x="538903" y="1394704"/>
                </a:cubicBezTo>
                <a:cubicBezTo>
                  <a:pt x="585728" y="1382266"/>
                  <a:pt x="624647" y="1371762"/>
                  <a:pt x="664173" y="1361811"/>
                </a:cubicBezTo>
                <a:cubicBezTo>
                  <a:pt x="684241" y="1356835"/>
                  <a:pt x="699445" y="1350477"/>
                  <a:pt x="712822" y="1341908"/>
                </a:cubicBezTo>
                <a:cubicBezTo>
                  <a:pt x="817416" y="1273080"/>
                  <a:pt x="922619" y="1204528"/>
                  <a:pt x="1027214" y="1135700"/>
                </a:cubicBezTo>
                <a:cubicBezTo>
                  <a:pt x="1039982" y="1127407"/>
                  <a:pt x="1052753" y="1123814"/>
                  <a:pt x="1075862" y="1123814"/>
                </a:cubicBezTo>
                <a:close/>
                <a:moveTo>
                  <a:pt x="6273954" y="907655"/>
                </a:moveTo>
                <a:cubicBezTo>
                  <a:pt x="6291589" y="907378"/>
                  <a:pt x="6295846" y="910142"/>
                  <a:pt x="6295846" y="917606"/>
                </a:cubicBezTo>
                <a:cubicBezTo>
                  <a:pt x="6302332" y="949808"/>
                  <a:pt x="6313987" y="1068346"/>
                  <a:pt x="6312873" y="1100871"/>
                </a:cubicBezTo>
                <a:cubicBezTo>
                  <a:pt x="6313481" y="1109440"/>
                  <a:pt x="6310441" y="1113034"/>
                  <a:pt x="6289157" y="1112758"/>
                </a:cubicBezTo>
                <a:cubicBezTo>
                  <a:pt x="6245373" y="1111928"/>
                  <a:pt x="6202197" y="1111928"/>
                  <a:pt x="6158413" y="1112758"/>
                </a:cubicBezTo>
                <a:cubicBezTo>
                  <a:pt x="6138955" y="1113034"/>
                  <a:pt x="6135306" y="1109993"/>
                  <a:pt x="6135306" y="1101977"/>
                </a:cubicBezTo>
                <a:cubicBezTo>
                  <a:pt x="6136522" y="1040612"/>
                  <a:pt x="6137130" y="979524"/>
                  <a:pt x="6137130" y="918159"/>
                </a:cubicBezTo>
                <a:cubicBezTo>
                  <a:pt x="6137130" y="910695"/>
                  <a:pt x="6140171" y="907655"/>
                  <a:pt x="6158413" y="907931"/>
                </a:cubicBezTo>
                <a:cubicBezTo>
                  <a:pt x="6196725" y="908484"/>
                  <a:pt x="6235644" y="908207"/>
                  <a:pt x="6273954" y="907655"/>
                </a:cubicBezTo>
                <a:close/>
                <a:moveTo>
                  <a:pt x="1492416" y="905720"/>
                </a:moveTo>
                <a:cubicBezTo>
                  <a:pt x="1539846" y="905996"/>
                  <a:pt x="1587888" y="906273"/>
                  <a:pt x="1635320" y="905720"/>
                </a:cubicBezTo>
                <a:cubicBezTo>
                  <a:pt x="1652348" y="905443"/>
                  <a:pt x="1655388" y="908484"/>
                  <a:pt x="1655388" y="915118"/>
                </a:cubicBezTo>
                <a:cubicBezTo>
                  <a:pt x="1654780" y="945524"/>
                  <a:pt x="1655388" y="975930"/>
                  <a:pt x="1655388" y="1006337"/>
                </a:cubicBezTo>
                <a:cubicBezTo>
                  <a:pt x="1659036" y="1006060"/>
                  <a:pt x="1662077" y="1006060"/>
                  <a:pt x="1665118" y="1006060"/>
                </a:cubicBezTo>
                <a:cubicBezTo>
                  <a:pt x="1665118" y="1035084"/>
                  <a:pt x="1664511" y="1064108"/>
                  <a:pt x="1665726" y="1093132"/>
                </a:cubicBezTo>
                <a:cubicBezTo>
                  <a:pt x="1666334" y="1101701"/>
                  <a:pt x="1661469" y="1104189"/>
                  <a:pt x="1642617" y="1103912"/>
                </a:cubicBezTo>
                <a:cubicBezTo>
                  <a:pt x="1597009" y="1103360"/>
                  <a:pt x="1551401" y="1103360"/>
                  <a:pt x="1505792" y="1103912"/>
                </a:cubicBezTo>
                <a:cubicBezTo>
                  <a:pt x="1489982" y="1103912"/>
                  <a:pt x="1482685" y="1102807"/>
                  <a:pt x="1482078" y="1094514"/>
                </a:cubicBezTo>
                <a:cubicBezTo>
                  <a:pt x="1479644" y="1034808"/>
                  <a:pt x="1476604" y="974825"/>
                  <a:pt x="1472347" y="915118"/>
                </a:cubicBezTo>
                <a:cubicBezTo>
                  <a:pt x="1471739" y="907655"/>
                  <a:pt x="1476604" y="905720"/>
                  <a:pt x="1492416" y="905720"/>
                </a:cubicBezTo>
                <a:close/>
                <a:moveTo>
                  <a:pt x="4281191" y="704211"/>
                </a:moveTo>
                <a:cubicBezTo>
                  <a:pt x="4521392" y="704211"/>
                  <a:pt x="4761595" y="704211"/>
                  <a:pt x="5001188" y="704211"/>
                </a:cubicBezTo>
                <a:cubicBezTo>
                  <a:pt x="5002406" y="705040"/>
                  <a:pt x="5002406" y="705316"/>
                  <a:pt x="5002406" y="705869"/>
                </a:cubicBezTo>
                <a:cubicBezTo>
                  <a:pt x="5246257" y="705869"/>
                  <a:pt x="5490715" y="706146"/>
                  <a:pt x="5734566" y="705593"/>
                </a:cubicBezTo>
                <a:cubicBezTo>
                  <a:pt x="5758283" y="705593"/>
                  <a:pt x="5764971" y="708357"/>
                  <a:pt x="5764971" y="719137"/>
                </a:cubicBezTo>
                <a:cubicBezTo>
                  <a:pt x="5764971" y="745397"/>
                  <a:pt x="5767404" y="771657"/>
                  <a:pt x="5770444" y="797917"/>
                </a:cubicBezTo>
                <a:cubicBezTo>
                  <a:pt x="5771661" y="806210"/>
                  <a:pt x="5766188" y="808697"/>
                  <a:pt x="5748552" y="810079"/>
                </a:cubicBezTo>
                <a:cubicBezTo>
                  <a:pt x="5595309" y="821413"/>
                  <a:pt x="5442066" y="833575"/>
                  <a:pt x="5288216" y="844355"/>
                </a:cubicBezTo>
                <a:cubicBezTo>
                  <a:pt x="5150175" y="854030"/>
                  <a:pt x="5012135" y="862599"/>
                  <a:pt x="4874094" y="870338"/>
                </a:cubicBezTo>
                <a:cubicBezTo>
                  <a:pt x="4754905" y="877249"/>
                  <a:pt x="4635108" y="882778"/>
                  <a:pt x="4515311" y="888306"/>
                </a:cubicBezTo>
                <a:cubicBezTo>
                  <a:pt x="4445988" y="891623"/>
                  <a:pt x="4376055" y="893281"/>
                  <a:pt x="4306731" y="896598"/>
                </a:cubicBezTo>
                <a:cubicBezTo>
                  <a:pt x="4279366" y="897980"/>
                  <a:pt x="4269029" y="896046"/>
                  <a:pt x="4267812" y="881672"/>
                </a:cubicBezTo>
                <a:cubicBezTo>
                  <a:pt x="4262339" y="828323"/>
                  <a:pt x="4252610" y="775251"/>
                  <a:pt x="4245312" y="721901"/>
                </a:cubicBezTo>
                <a:cubicBezTo>
                  <a:pt x="4242880" y="704211"/>
                  <a:pt x="4243488" y="704211"/>
                  <a:pt x="4281191" y="704211"/>
                </a:cubicBezTo>
                <a:close/>
                <a:moveTo>
                  <a:pt x="2014169" y="703658"/>
                </a:moveTo>
                <a:cubicBezTo>
                  <a:pt x="2247074" y="703934"/>
                  <a:pt x="2479978" y="703934"/>
                  <a:pt x="2712883" y="703934"/>
                </a:cubicBezTo>
                <a:cubicBezTo>
                  <a:pt x="2944572" y="703934"/>
                  <a:pt x="3176870" y="704211"/>
                  <a:pt x="3408559" y="703658"/>
                </a:cubicBezTo>
                <a:cubicBezTo>
                  <a:pt x="3432274" y="703658"/>
                  <a:pt x="3438964" y="706146"/>
                  <a:pt x="3437139" y="717202"/>
                </a:cubicBezTo>
                <a:cubicBezTo>
                  <a:pt x="3428018" y="776357"/>
                  <a:pt x="3420112" y="835510"/>
                  <a:pt x="3412814" y="894940"/>
                </a:cubicBezTo>
                <a:cubicBezTo>
                  <a:pt x="3412207" y="900192"/>
                  <a:pt x="3409166" y="901850"/>
                  <a:pt x="3397004" y="901574"/>
                </a:cubicBezTo>
                <a:cubicBezTo>
                  <a:pt x="3261397" y="897980"/>
                  <a:pt x="3127004" y="891900"/>
                  <a:pt x="2992004" y="884713"/>
                </a:cubicBezTo>
                <a:cubicBezTo>
                  <a:pt x="2829640" y="875867"/>
                  <a:pt x="2667883" y="863981"/>
                  <a:pt x="2506127" y="853201"/>
                </a:cubicBezTo>
                <a:cubicBezTo>
                  <a:pt x="2367479" y="843802"/>
                  <a:pt x="2228222" y="835510"/>
                  <a:pt x="2088967" y="826941"/>
                </a:cubicBezTo>
                <a:cubicBezTo>
                  <a:pt x="2062210" y="825283"/>
                  <a:pt x="2034844" y="823624"/>
                  <a:pt x="2007480" y="823071"/>
                </a:cubicBezTo>
                <a:cubicBezTo>
                  <a:pt x="1989237" y="822795"/>
                  <a:pt x="1986804" y="819754"/>
                  <a:pt x="1986804" y="812291"/>
                </a:cubicBezTo>
                <a:cubicBezTo>
                  <a:pt x="1988021" y="779950"/>
                  <a:pt x="1988628" y="747885"/>
                  <a:pt x="1987412" y="715544"/>
                </a:cubicBezTo>
                <a:cubicBezTo>
                  <a:pt x="1986804" y="705869"/>
                  <a:pt x="1992885" y="703381"/>
                  <a:pt x="2014169" y="703658"/>
                </a:cubicBezTo>
                <a:close/>
                <a:moveTo>
                  <a:pt x="3850172" y="702109"/>
                </a:moveTo>
                <a:cubicBezTo>
                  <a:pt x="3756004" y="702109"/>
                  <a:pt x="3679665" y="778448"/>
                  <a:pt x="3679665" y="872616"/>
                </a:cubicBezTo>
                <a:cubicBezTo>
                  <a:pt x="3679665" y="966784"/>
                  <a:pt x="3756004" y="1043123"/>
                  <a:pt x="3850172" y="1043123"/>
                </a:cubicBezTo>
                <a:cubicBezTo>
                  <a:pt x="3944340" y="1043123"/>
                  <a:pt x="4020679" y="966784"/>
                  <a:pt x="4020679" y="872616"/>
                </a:cubicBezTo>
                <a:cubicBezTo>
                  <a:pt x="4020679" y="778448"/>
                  <a:pt x="3944340" y="702109"/>
                  <a:pt x="3850172" y="702109"/>
                </a:cubicBezTo>
                <a:close/>
                <a:moveTo>
                  <a:pt x="6585305" y="598342"/>
                </a:moveTo>
                <a:cubicBezTo>
                  <a:pt x="6610237" y="598342"/>
                  <a:pt x="6617535" y="600830"/>
                  <a:pt x="6616925" y="612440"/>
                </a:cubicBezTo>
                <a:cubicBezTo>
                  <a:pt x="6614494" y="691772"/>
                  <a:pt x="6614494" y="770828"/>
                  <a:pt x="6613277" y="850160"/>
                </a:cubicBezTo>
                <a:cubicBezTo>
                  <a:pt x="6612670" y="881119"/>
                  <a:pt x="6578615" y="896875"/>
                  <a:pt x="6511115" y="897151"/>
                </a:cubicBezTo>
                <a:cubicBezTo>
                  <a:pt x="6304359" y="897980"/>
                  <a:pt x="6097603" y="898810"/>
                  <a:pt x="5890847" y="899639"/>
                </a:cubicBezTo>
                <a:cubicBezTo>
                  <a:pt x="5869563" y="899639"/>
                  <a:pt x="5848279" y="899086"/>
                  <a:pt x="5828820" y="894663"/>
                </a:cubicBezTo>
                <a:cubicBezTo>
                  <a:pt x="5803280" y="888582"/>
                  <a:pt x="5795375" y="877802"/>
                  <a:pt x="5794158" y="865916"/>
                </a:cubicBezTo>
                <a:cubicBezTo>
                  <a:pt x="5789901" y="804827"/>
                  <a:pt x="5786253" y="743462"/>
                  <a:pt x="5782604" y="682374"/>
                </a:cubicBezTo>
                <a:lnTo>
                  <a:pt x="5782346" y="680811"/>
                </a:lnTo>
                <a:lnTo>
                  <a:pt x="5777512" y="656805"/>
                </a:lnTo>
                <a:lnTo>
                  <a:pt x="5778348" y="631513"/>
                </a:lnTo>
                <a:lnTo>
                  <a:pt x="5778347" y="631513"/>
                </a:lnTo>
                <a:cubicBezTo>
                  <a:pt x="5773483" y="598619"/>
                  <a:pt x="5773483" y="598619"/>
                  <a:pt x="5846455" y="598619"/>
                </a:cubicBezTo>
                <a:cubicBezTo>
                  <a:pt x="6092738" y="598619"/>
                  <a:pt x="6339021" y="598895"/>
                  <a:pt x="6585305" y="598342"/>
                </a:cubicBezTo>
                <a:close/>
                <a:moveTo>
                  <a:pt x="1943020" y="598066"/>
                </a:moveTo>
                <a:cubicBezTo>
                  <a:pt x="1962479" y="598066"/>
                  <a:pt x="1968560" y="600001"/>
                  <a:pt x="1967953" y="609122"/>
                </a:cubicBezTo>
                <a:cubicBezTo>
                  <a:pt x="1966127" y="692325"/>
                  <a:pt x="1966127" y="775804"/>
                  <a:pt x="1965520" y="859005"/>
                </a:cubicBezTo>
                <a:cubicBezTo>
                  <a:pt x="1965520" y="884713"/>
                  <a:pt x="1945452" y="893557"/>
                  <a:pt x="1888291" y="893557"/>
                </a:cubicBezTo>
                <a:cubicBezTo>
                  <a:pt x="1659641" y="894663"/>
                  <a:pt x="1430994" y="895492"/>
                  <a:pt x="1201738" y="896598"/>
                </a:cubicBezTo>
                <a:cubicBezTo>
                  <a:pt x="1158562" y="896875"/>
                  <a:pt x="1137279" y="888029"/>
                  <a:pt x="1131198" y="866745"/>
                </a:cubicBezTo>
                <a:cubicBezTo>
                  <a:pt x="1130589" y="864810"/>
                  <a:pt x="1130589" y="867298"/>
                  <a:pt x="1130589" y="865363"/>
                </a:cubicBezTo>
                <a:cubicBezTo>
                  <a:pt x="1128157" y="777186"/>
                  <a:pt x="1129373" y="689008"/>
                  <a:pt x="1129982" y="600830"/>
                </a:cubicBezTo>
                <a:cubicBezTo>
                  <a:pt x="1129373" y="600554"/>
                  <a:pt x="1131198" y="599724"/>
                  <a:pt x="1132414" y="598895"/>
                </a:cubicBezTo>
                <a:cubicBezTo>
                  <a:pt x="1288089" y="598619"/>
                  <a:pt x="1444373" y="598619"/>
                  <a:pt x="1600048" y="598342"/>
                </a:cubicBezTo>
                <a:cubicBezTo>
                  <a:pt x="1714372" y="598342"/>
                  <a:pt x="1828696" y="598619"/>
                  <a:pt x="1943020" y="598066"/>
                </a:cubicBezTo>
                <a:close/>
                <a:moveTo>
                  <a:pt x="4731189" y="446865"/>
                </a:moveTo>
                <a:cubicBezTo>
                  <a:pt x="5711457" y="447141"/>
                  <a:pt x="6691723" y="447141"/>
                  <a:pt x="7675031" y="447141"/>
                </a:cubicBezTo>
                <a:cubicBezTo>
                  <a:pt x="7594153" y="488880"/>
                  <a:pt x="7515100" y="529515"/>
                  <a:pt x="7437263" y="570425"/>
                </a:cubicBezTo>
                <a:cubicBezTo>
                  <a:pt x="7423275" y="577611"/>
                  <a:pt x="7409289" y="578993"/>
                  <a:pt x="7389830" y="578993"/>
                </a:cubicBezTo>
                <a:cubicBezTo>
                  <a:pt x="6614494" y="578717"/>
                  <a:pt x="5839159" y="578440"/>
                  <a:pt x="5063823" y="578164"/>
                </a:cubicBezTo>
                <a:cubicBezTo>
                  <a:pt x="5026728" y="578164"/>
                  <a:pt x="4983553" y="582587"/>
                  <a:pt x="4953148" y="575953"/>
                </a:cubicBezTo>
                <a:cubicBezTo>
                  <a:pt x="4922743" y="569042"/>
                  <a:pt x="4904499" y="551075"/>
                  <a:pt x="4881999" y="537531"/>
                </a:cubicBezTo>
                <a:cubicBezTo>
                  <a:pt x="4831526" y="508231"/>
                  <a:pt x="4781662" y="478653"/>
                  <a:pt x="4731797" y="449076"/>
                </a:cubicBezTo>
                <a:cubicBezTo>
                  <a:pt x="4731189" y="448800"/>
                  <a:pt x="4731797" y="448247"/>
                  <a:pt x="4731189" y="446865"/>
                </a:cubicBezTo>
                <a:close/>
                <a:moveTo>
                  <a:pt x="20796" y="446588"/>
                </a:moveTo>
                <a:cubicBezTo>
                  <a:pt x="1005928" y="446588"/>
                  <a:pt x="1985588" y="446588"/>
                  <a:pt x="2969504" y="446588"/>
                </a:cubicBezTo>
                <a:cubicBezTo>
                  <a:pt x="2944572" y="459580"/>
                  <a:pt x="2921464" y="471189"/>
                  <a:pt x="2898965" y="483075"/>
                </a:cubicBezTo>
                <a:cubicBezTo>
                  <a:pt x="2841802" y="512376"/>
                  <a:pt x="2784640" y="541676"/>
                  <a:pt x="2728694" y="571253"/>
                </a:cubicBezTo>
                <a:cubicBezTo>
                  <a:pt x="2717748" y="577058"/>
                  <a:pt x="2706194" y="578993"/>
                  <a:pt x="2689775" y="578993"/>
                </a:cubicBezTo>
                <a:cubicBezTo>
                  <a:pt x="1883427" y="578717"/>
                  <a:pt x="1076469" y="578440"/>
                  <a:pt x="270119" y="578440"/>
                </a:cubicBezTo>
                <a:cubicBezTo>
                  <a:pt x="252485" y="578440"/>
                  <a:pt x="240932" y="576229"/>
                  <a:pt x="229984" y="569595"/>
                </a:cubicBezTo>
                <a:cubicBezTo>
                  <a:pt x="161877" y="528962"/>
                  <a:pt x="93161" y="488880"/>
                  <a:pt x="20796" y="446588"/>
                </a:cubicBezTo>
                <a:close/>
                <a:moveTo>
                  <a:pt x="7668951" y="345419"/>
                </a:moveTo>
                <a:cubicBezTo>
                  <a:pt x="7693275" y="345419"/>
                  <a:pt x="7702397" y="347354"/>
                  <a:pt x="7699965" y="359240"/>
                </a:cubicBezTo>
                <a:cubicBezTo>
                  <a:pt x="7695709" y="380801"/>
                  <a:pt x="7693885" y="402362"/>
                  <a:pt x="7694492" y="424199"/>
                </a:cubicBezTo>
                <a:cubicBezTo>
                  <a:pt x="7695101" y="435256"/>
                  <a:pt x="7685979" y="436638"/>
                  <a:pt x="7664695" y="436361"/>
                </a:cubicBezTo>
                <a:cubicBezTo>
                  <a:pt x="7366723" y="436085"/>
                  <a:pt x="7068751" y="436085"/>
                  <a:pt x="6770779" y="436085"/>
                </a:cubicBezTo>
                <a:cubicBezTo>
                  <a:pt x="6095172" y="436085"/>
                  <a:pt x="5418957" y="436085"/>
                  <a:pt x="4743351" y="436361"/>
                </a:cubicBezTo>
                <a:cubicBezTo>
                  <a:pt x="4715378" y="436361"/>
                  <a:pt x="4704431" y="434150"/>
                  <a:pt x="4706256" y="420329"/>
                </a:cubicBezTo>
                <a:cubicBezTo>
                  <a:pt x="4709297" y="400151"/>
                  <a:pt x="4707473" y="379696"/>
                  <a:pt x="4705648" y="359517"/>
                </a:cubicBezTo>
                <a:cubicBezTo>
                  <a:pt x="4704431" y="348736"/>
                  <a:pt x="4710513" y="345972"/>
                  <a:pt x="4734837" y="345972"/>
                </a:cubicBezTo>
                <a:cubicBezTo>
                  <a:pt x="5089363" y="346248"/>
                  <a:pt x="5443889" y="346248"/>
                  <a:pt x="5799023" y="345972"/>
                </a:cubicBezTo>
                <a:cubicBezTo>
                  <a:pt x="5934023" y="345972"/>
                  <a:pt x="6068415" y="345972"/>
                  <a:pt x="6203414" y="345972"/>
                </a:cubicBezTo>
                <a:cubicBezTo>
                  <a:pt x="6204023" y="346248"/>
                  <a:pt x="6204023" y="345972"/>
                  <a:pt x="6204023" y="345695"/>
                </a:cubicBezTo>
                <a:cubicBezTo>
                  <a:pt x="6692333" y="345695"/>
                  <a:pt x="7180642" y="345695"/>
                  <a:pt x="7668951" y="345419"/>
                </a:cubicBezTo>
                <a:close/>
                <a:moveTo>
                  <a:pt x="2964640" y="345419"/>
                </a:moveTo>
                <a:cubicBezTo>
                  <a:pt x="2988356" y="345419"/>
                  <a:pt x="2995046" y="347907"/>
                  <a:pt x="2993222" y="358687"/>
                </a:cubicBezTo>
                <a:cubicBezTo>
                  <a:pt x="2989573" y="381631"/>
                  <a:pt x="2988965" y="404573"/>
                  <a:pt x="2987749" y="427793"/>
                </a:cubicBezTo>
                <a:cubicBezTo>
                  <a:pt x="2987749" y="434150"/>
                  <a:pt x="2983492" y="437191"/>
                  <a:pt x="2968897" y="436361"/>
                </a:cubicBezTo>
                <a:cubicBezTo>
                  <a:pt x="2964032" y="436085"/>
                  <a:pt x="2958559" y="436361"/>
                  <a:pt x="2953694" y="436361"/>
                </a:cubicBezTo>
                <a:cubicBezTo>
                  <a:pt x="1981939" y="436361"/>
                  <a:pt x="1010185" y="436361"/>
                  <a:pt x="39039" y="436638"/>
                </a:cubicBezTo>
                <a:cubicBezTo>
                  <a:pt x="8634" y="436638"/>
                  <a:pt x="-1096" y="433597"/>
                  <a:pt x="728" y="419500"/>
                </a:cubicBezTo>
                <a:cubicBezTo>
                  <a:pt x="3161" y="399322"/>
                  <a:pt x="2553" y="378866"/>
                  <a:pt x="120" y="358687"/>
                </a:cubicBezTo>
                <a:cubicBezTo>
                  <a:pt x="-1096" y="347630"/>
                  <a:pt x="6809" y="346248"/>
                  <a:pt x="28701" y="346248"/>
                </a:cubicBezTo>
                <a:cubicBezTo>
                  <a:pt x="518227" y="346525"/>
                  <a:pt x="1007144" y="346525"/>
                  <a:pt x="1496671" y="346525"/>
                </a:cubicBezTo>
                <a:cubicBezTo>
                  <a:pt x="1496671" y="346248"/>
                  <a:pt x="1496671" y="345972"/>
                  <a:pt x="1496671" y="345695"/>
                </a:cubicBezTo>
                <a:cubicBezTo>
                  <a:pt x="1986195" y="345695"/>
                  <a:pt x="2475115" y="345695"/>
                  <a:pt x="2964640" y="345419"/>
                </a:cubicBezTo>
                <a:close/>
                <a:moveTo>
                  <a:pt x="3850172" y="103055"/>
                </a:moveTo>
                <a:cubicBezTo>
                  <a:pt x="3756004" y="103055"/>
                  <a:pt x="3679665" y="179394"/>
                  <a:pt x="3679665" y="273562"/>
                </a:cubicBezTo>
                <a:lnTo>
                  <a:pt x="3679665" y="599054"/>
                </a:lnTo>
                <a:lnTo>
                  <a:pt x="3738485" y="599054"/>
                </a:lnTo>
                <a:lnTo>
                  <a:pt x="3850173" y="223783"/>
                </a:lnTo>
                <a:lnTo>
                  <a:pt x="3961861" y="599054"/>
                </a:lnTo>
                <a:lnTo>
                  <a:pt x="4020679" y="599054"/>
                </a:lnTo>
                <a:lnTo>
                  <a:pt x="4020679" y="273562"/>
                </a:lnTo>
                <a:cubicBezTo>
                  <a:pt x="4020679" y="179394"/>
                  <a:pt x="3944340" y="103055"/>
                  <a:pt x="3850172" y="103055"/>
                </a:cubicBezTo>
                <a:close/>
                <a:moveTo>
                  <a:pt x="3841577" y="133"/>
                </a:moveTo>
                <a:cubicBezTo>
                  <a:pt x="3867222" y="-433"/>
                  <a:pt x="3894131" y="793"/>
                  <a:pt x="3922407" y="4042"/>
                </a:cubicBezTo>
                <a:cubicBezTo>
                  <a:pt x="4009975" y="13992"/>
                  <a:pt x="4061056" y="42740"/>
                  <a:pt x="4098758" y="77845"/>
                </a:cubicBezTo>
                <a:cubicBezTo>
                  <a:pt x="4118217" y="95812"/>
                  <a:pt x="4118826" y="115162"/>
                  <a:pt x="4121866" y="134235"/>
                </a:cubicBezTo>
                <a:cubicBezTo>
                  <a:pt x="4133420" y="211908"/>
                  <a:pt x="4143150" y="289582"/>
                  <a:pt x="4154704" y="366979"/>
                </a:cubicBezTo>
                <a:cubicBezTo>
                  <a:pt x="4165650" y="444929"/>
                  <a:pt x="4177813" y="523156"/>
                  <a:pt x="4189366" y="601106"/>
                </a:cubicBezTo>
                <a:cubicBezTo>
                  <a:pt x="4198488" y="664129"/>
                  <a:pt x="4206393" y="726876"/>
                  <a:pt x="4215515" y="789900"/>
                </a:cubicBezTo>
                <a:cubicBezTo>
                  <a:pt x="4226461" y="867850"/>
                  <a:pt x="4238623" y="946076"/>
                  <a:pt x="4250177" y="1024026"/>
                </a:cubicBezTo>
                <a:cubicBezTo>
                  <a:pt x="4253826" y="1050562"/>
                  <a:pt x="4256867" y="1077375"/>
                  <a:pt x="4261122" y="1103911"/>
                </a:cubicBezTo>
                <a:cubicBezTo>
                  <a:pt x="4261731" y="1108887"/>
                  <a:pt x="4259298" y="1110545"/>
                  <a:pt x="4248960" y="1110269"/>
                </a:cubicBezTo>
                <a:cubicBezTo>
                  <a:pt x="4242880" y="1109992"/>
                  <a:pt x="4236799" y="1110269"/>
                  <a:pt x="4230718" y="1110269"/>
                </a:cubicBezTo>
                <a:cubicBezTo>
                  <a:pt x="4101191" y="1110269"/>
                  <a:pt x="3971056" y="1110269"/>
                  <a:pt x="3841530" y="1110269"/>
                </a:cubicBezTo>
                <a:cubicBezTo>
                  <a:pt x="3840921" y="1109992"/>
                  <a:pt x="3840921" y="1109716"/>
                  <a:pt x="3840921" y="1109716"/>
                </a:cubicBezTo>
                <a:cubicBezTo>
                  <a:pt x="3711394" y="1109716"/>
                  <a:pt x="3581260" y="1109439"/>
                  <a:pt x="3451733" y="1109992"/>
                </a:cubicBezTo>
                <a:cubicBezTo>
                  <a:pt x="3430450" y="1109992"/>
                  <a:pt x="3421936" y="1108610"/>
                  <a:pt x="3423760" y="1097554"/>
                </a:cubicBezTo>
                <a:cubicBezTo>
                  <a:pt x="3435922" y="1016287"/>
                  <a:pt x="3447476" y="935020"/>
                  <a:pt x="3459031" y="853753"/>
                </a:cubicBezTo>
                <a:cubicBezTo>
                  <a:pt x="3468152" y="788517"/>
                  <a:pt x="3476666" y="723283"/>
                  <a:pt x="3485178" y="658048"/>
                </a:cubicBezTo>
                <a:cubicBezTo>
                  <a:pt x="3496125" y="576781"/>
                  <a:pt x="3508287" y="495514"/>
                  <a:pt x="3519233" y="414247"/>
                </a:cubicBezTo>
                <a:lnTo>
                  <a:pt x="3539639" y="266043"/>
                </a:lnTo>
                <a:lnTo>
                  <a:pt x="3539639" y="199174"/>
                </a:lnTo>
                <a:cubicBezTo>
                  <a:pt x="3539639" y="174174"/>
                  <a:pt x="3544706" y="150357"/>
                  <a:pt x="3553869" y="128694"/>
                </a:cubicBezTo>
                <a:lnTo>
                  <a:pt x="3559957" y="119664"/>
                </a:lnTo>
                <a:lnTo>
                  <a:pt x="3560584" y="115162"/>
                </a:lnTo>
                <a:lnTo>
                  <a:pt x="3579381" y="90855"/>
                </a:lnTo>
                <a:lnTo>
                  <a:pt x="3592673" y="71140"/>
                </a:lnTo>
                <a:cubicBezTo>
                  <a:pt x="3625440" y="38373"/>
                  <a:pt x="3670707" y="18106"/>
                  <a:pt x="3720707" y="18106"/>
                </a:cubicBezTo>
                <a:lnTo>
                  <a:pt x="3723033" y="18106"/>
                </a:lnTo>
                <a:lnTo>
                  <a:pt x="3734353" y="14005"/>
                </a:lnTo>
                <a:cubicBezTo>
                  <a:pt x="3767486" y="5863"/>
                  <a:pt x="3803110" y="982"/>
                  <a:pt x="3841577" y="133"/>
                </a:cubicBezTo>
                <a:close/>
              </a:path>
            </a:pathLst>
          </a:custGeom>
          <a:solidFill>
            <a:srgbClr val="4A5D62"/>
          </a:solidFill>
          <a:ln w="525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35C514-2922-42BE-8823-61ED9A635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00" y="3416850"/>
            <a:ext cx="832486" cy="2366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F6BF12-B860-4C35-82FC-B800AED79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015" y="3335570"/>
            <a:ext cx="832486" cy="2366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840048-990B-430C-A108-71735BFF0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100" y="3272070"/>
            <a:ext cx="832486" cy="2366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BF2B8E-A2C1-4C43-A699-0CAC4FD2A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990" y="3440980"/>
            <a:ext cx="832486" cy="2366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51151F-8663-4807-9973-DB68E9E2A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505" y="3370495"/>
            <a:ext cx="832486" cy="2366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3A87DC-291C-4F49-B61E-36A5222B8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685" y="3309535"/>
            <a:ext cx="832486" cy="2366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2FA9D9-F542-4D08-8A43-24F25A325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895" y="3242860"/>
            <a:ext cx="832486" cy="2366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7D923E-7534-4747-A4F3-D2107C6C5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15" y="3167295"/>
            <a:ext cx="832486" cy="2366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DE6409-0BC0-47C9-B3C2-47A08E6ED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855" y="3093635"/>
            <a:ext cx="832486" cy="2366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7AC2C3B-6DE4-488B-A1C9-EE238F457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005" y="3033310"/>
            <a:ext cx="832486" cy="2366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DE5F49B-530E-4FAF-89F8-ACE90F6B1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630" y="2972985"/>
            <a:ext cx="832486" cy="2366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B8EE7DA-92E4-43F0-9A53-B06145F80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355" y="2899960"/>
            <a:ext cx="832486" cy="2366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546B36C-483A-4FA6-A5EE-4A6C0A01A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579" y="3385734"/>
            <a:ext cx="832486" cy="236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ACA680C-C3D8-4265-AC3B-666A99DCB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062" y="3300009"/>
            <a:ext cx="832486" cy="23660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8D90AB5-8E74-4C9C-A162-D204C2B48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386" y="3230955"/>
            <a:ext cx="832486" cy="2366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4D26A11-4C68-4D85-8958-9AE3402AA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12" y="3164279"/>
            <a:ext cx="832486" cy="23660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60C9BB8-9F4C-4720-87BF-33CAA8F88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518" y="3090460"/>
            <a:ext cx="832486" cy="23660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310F7E5-1FD6-4C65-9D13-434ACE422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530" y="3002354"/>
            <a:ext cx="832486" cy="23660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6DB013-EA60-4A92-B935-485804395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149" y="2923772"/>
            <a:ext cx="832486" cy="23660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4C81E97-6E31-4EFE-A8A9-91A7E56BF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300" y="2840429"/>
            <a:ext cx="832486" cy="23660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70772EE-8134-4D22-A072-24C7B01EB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156" y="2766610"/>
            <a:ext cx="832486" cy="23660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3419B34-43B6-4633-85BB-32A532F13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574" y="2702316"/>
            <a:ext cx="832486" cy="23660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EBDAAE8-D7AE-4B02-B449-197C73A3A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393" y="2616591"/>
            <a:ext cx="832486" cy="23660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B9FAB0A-13AE-4094-AA74-1DB321FE6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627" y="3418279"/>
            <a:ext cx="832486" cy="23660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540CB3E-EB31-4324-AAAE-4946B827C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127" y="3345254"/>
            <a:ext cx="832486" cy="23660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F2C940B-BD6B-4150-B5B3-8AFEC79C0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789" y="3261116"/>
            <a:ext cx="832486" cy="23660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60077E7-920F-4B48-A7AE-1521E3EA2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615" y="3442885"/>
            <a:ext cx="832486" cy="23660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363EA9A-98C1-4507-8FA5-CB86321E7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240" y="3369860"/>
            <a:ext cx="832486" cy="23660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56E8D30-5A0B-4851-9205-1990A000C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990" y="3290485"/>
            <a:ext cx="832486" cy="23660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69C8619-2BBD-4ED8-A276-442FF1C2C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415" y="3201585"/>
            <a:ext cx="832486" cy="23660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4E305E3-765C-4219-9CC6-2C2742468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65" y="3436535"/>
            <a:ext cx="832486" cy="23660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044EE08-7FA3-4624-9C44-58E939D2F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15" y="3109510"/>
            <a:ext cx="832486" cy="23660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E068A0A-54E2-40BF-9815-93E00BA83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940" y="3020610"/>
            <a:ext cx="832486" cy="23660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2F57104-0E1C-47FE-8A1C-383773C1D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540" y="2928535"/>
            <a:ext cx="832486" cy="23660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3C605FB-F96E-42C3-9789-C62C929E1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390" y="2874560"/>
            <a:ext cx="832486" cy="23660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B9F0CC6-FEA8-4E87-AB98-4BC47882A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265" y="3347635"/>
            <a:ext cx="832486" cy="23660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CE7FF73-315C-4F2D-8083-90D41AD75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165" y="3265085"/>
            <a:ext cx="832486" cy="23660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CA4167F-6431-4485-AF0C-A16999006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40" y="3192060"/>
            <a:ext cx="832486" cy="23660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A5869CC-5F97-4873-BC0F-C776E7422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015" y="3112685"/>
            <a:ext cx="832486" cy="23660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234EF65-A13C-4B1C-B77F-07310E84C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965" y="3033310"/>
            <a:ext cx="832486" cy="23660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2A0F64C-6DAD-4BD5-A977-85D78F6B0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615" y="2947585"/>
            <a:ext cx="832486" cy="23660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F31365D-82BD-43F9-8CB0-D03E0B360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940" y="2871385"/>
            <a:ext cx="832486" cy="23660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9F65A3F-2E8A-4347-9D9F-84AE8BC11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815" y="2798360"/>
            <a:ext cx="832486" cy="23660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EB4DF95-EB96-4D83-8854-64B36AFF0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315" y="2722160"/>
            <a:ext cx="832486" cy="23660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77613BE-8069-447C-8860-161EA2931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615" y="2655485"/>
            <a:ext cx="832486" cy="2366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61874" y="1608072"/>
            <a:ext cx="7527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Ubuntu" panose="020B0504030602030204" pitchFamily="34" charset="0"/>
              </a:rPr>
              <a:t>Доходы</a:t>
            </a:r>
            <a:r>
              <a:rPr lang="en-US" sz="3200" b="1" dirty="0">
                <a:latin typeface="Ubuntu" panose="020B0504030602030204" pitchFamily="34" charset="0"/>
              </a:rPr>
              <a:t>				</a:t>
            </a:r>
            <a:r>
              <a:rPr lang="ru-RU" sz="3200" b="1" dirty="0">
                <a:latin typeface="Ubuntu" panose="020B0504030602030204" pitchFamily="34" charset="0"/>
              </a:rPr>
              <a:t>Расходы</a:t>
            </a:r>
            <a:endParaRPr lang="en-US" sz="3200" b="1" dirty="0">
              <a:latin typeface="Ubuntu" panose="020B05040306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5982" y="5746762"/>
            <a:ext cx="1107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Закон № 397/2003 о местных государственных финансах</a:t>
            </a:r>
          </a:p>
          <a:p>
            <a:r>
              <a:rPr lang="ru-RU" dirty="0"/>
              <a:t>Закон № 181/2014 о государственных финансах и бюджетно-налоговой ответственности</a:t>
            </a:r>
          </a:p>
          <a:p>
            <a:r>
              <a:rPr lang="ru-RU" dirty="0"/>
              <a:t>Циркуляр МФ № 02.06.2020 о разработке МПУ проектов бюджетов на 2021 год и сметы на 2022-2023 годы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519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FE651D1-4EBB-470C-85B5-CAD9BB2C3A28}"/>
              </a:ext>
            </a:extLst>
          </p:cNvPr>
          <p:cNvSpPr txBox="1"/>
          <p:nvPr/>
        </p:nvSpPr>
        <p:spPr>
          <a:xfrm>
            <a:off x="1601873" y="503102"/>
            <a:ext cx="9674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Ubuntu" panose="020B0504030602030204" pitchFamily="34" charset="0"/>
              </a:rPr>
              <a:t>Структура доходов</a:t>
            </a:r>
            <a:endParaRPr lang="en-GB" sz="2800" dirty="0">
              <a:latin typeface="Ubuntu" panose="020B0504030602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AD7F2B-7470-9E41-9ED7-0C0E2C781592}"/>
              </a:ext>
            </a:extLst>
          </p:cNvPr>
          <p:cNvSpPr/>
          <p:nvPr/>
        </p:nvSpPr>
        <p:spPr>
          <a:xfrm>
            <a:off x="1374370" y="3076554"/>
            <a:ext cx="45997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Ubuntu" panose="020B0504030602030204" pitchFamily="34" charset="0"/>
              </a:rPr>
              <a:t>Бюджет</a:t>
            </a:r>
            <a:r>
              <a:rPr lang="ro-MD" dirty="0">
                <a:latin typeface="Ubuntu" panose="020B0504030602030204" pitchFamily="34" charset="0"/>
              </a:rPr>
              <a:t> </a:t>
            </a:r>
            <a:r>
              <a:rPr lang="ru-RU" dirty="0">
                <a:latin typeface="Ubuntu" panose="020B0504030602030204" pitchFamily="34" charset="0"/>
              </a:rPr>
              <a:t>Гайдара зависит от трансфертов из государственного бюджета.</a:t>
            </a:r>
          </a:p>
          <a:p>
            <a:endParaRPr lang="ru-RU" dirty="0">
              <a:latin typeface="Ubuntu" panose="020B0504030602030204" pitchFamily="34" charset="0"/>
            </a:endParaRPr>
          </a:p>
          <a:p>
            <a:r>
              <a:rPr lang="ru-RU" dirty="0">
                <a:latin typeface="Ubuntu" panose="020B0504030602030204" pitchFamily="34" charset="0"/>
              </a:rPr>
              <a:t>Существует низкая способность собирать налоги на местном уровне: небольшое количество экономических агентов, которые могли бы принести доход в местный бюджет.</a:t>
            </a:r>
            <a:endParaRPr lang="en-GB" dirty="0">
              <a:latin typeface="Ubuntu" panose="020B05040306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84818" y="626644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Основные источники дохода</a:t>
            </a:r>
            <a:endParaRPr lang="en-US" sz="2000" b="1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010146"/>
              </p:ext>
            </p:extLst>
          </p:nvPr>
        </p:nvGraphicFramePr>
        <p:xfrm>
          <a:off x="6110515" y="1277257"/>
          <a:ext cx="5805714" cy="4989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9500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FE651D1-4EBB-470C-85B5-CAD9BB2C3A28}"/>
              </a:ext>
            </a:extLst>
          </p:cNvPr>
          <p:cNvSpPr txBox="1"/>
          <p:nvPr/>
        </p:nvSpPr>
        <p:spPr>
          <a:xfrm>
            <a:off x="1454091" y="238538"/>
            <a:ext cx="7759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Ubuntu" charset="0"/>
                <a:ea typeface="Ubuntu" charset="0"/>
                <a:cs typeface="Ubuntu" charset="0"/>
              </a:rPr>
              <a:t>Расходы бюджета мэрии Гайдар </a:t>
            </a:r>
            <a:endParaRPr lang="ro-RO" sz="2400" b="1" dirty="0">
              <a:latin typeface="Ubuntu" charset="0"/>
              <a:ea typeface="Ubuntu" charset="0"/>
              <a:cs typeface="Ubuntu" charset="0"/>
            </a:endParaRPr>
          </a:p>
        </p:txBody>
      </p:sp>
      <p:graphicFrame>
        <p:nvGraphicFramePr>
          <p:cNvPr id="6" name="Table 33">
            <a:extLst>
              <a:ext uri="{FF2B5EF4-FFF2-40B4-BE49-F238E27FC236}">
                <a16:creationId xmlns:a16="http://schemas.microsoft.com/office/drawing/2014/main" id="{8A6C3506-7404-0041-B28F-569E9A586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687242"/>
              </p:ext>
            </p:extLst>
          </p:nvPr>
        </p:nvGraphicFramePr>
        <p:xfrm>
          <a:off x="1670966" y="1289187"/>
          <a:ext cx="4473582" cy="55688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74667">
                  <a:extLst>
                    <a:ext uri="{9D8B030D-6E8A-4147-A177-3AD203B41FA5}">
                      <a16:colId xmlns:a16="http://schemas.microsoft.com/office/drawing/2014/main" val="4276848629"/>
                    </a:ext>
                  </a:extLst>
                </a:gridCol>
                <a:gridCol w="1198915">
                  <a:extLst>
                    <a:ext uri="{9D8B030D-6E8A-4147-A177-3AD203B41FA5}">
                      <a16:colId xmlns:a16="http://schemas.microsoft.com/office/drawing/2014/main" val="2791514531"/>
                    </a:ext>
                  </a:extLst>
                </a:gridCol>
              </a:tblGrid>
              <a:tr h="5623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Образование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GB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4 470 000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4116184"/>
                  </a:ext>
                </a:extLst>
              </a:tr>
              <a:tr h="68921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Государственные услуги общего назначения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GB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2 001 700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8605052"/>
                  </a:ext>
                </a:extLst>
              </a:tr>
              <a:tr h="5623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Культура, спорт, молодежь, культы и отдых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GB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1 147 700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0660267"/>
                  </a:ext>
                </a:extLst>
              </a:tr>
              <a:tr h="68921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Жилишно-комуналиное хозяйство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GB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1 230 600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5140007"/>
                  </a:ext>
                </a:extLst>
              </a:tr>
              <a:tr h="68921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Ubuntu" panose="020B0504030602030204" pitchFamily="34" charset="0"/>
                        </a:rPr>
                        <a:t>Дорожный фонд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GB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517 600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4762229"/>
                  </a:ext>
                </a:extLst>
              </a:tr>
              <a:tr h="68921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Социальная защита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GB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123 000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8994562"/>
                  </a:ext>
                </a:extLst>
              </a:tr>
              <a:tr h="5623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Национальная оборона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GB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1 000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2025909"/>
                  </a:ext>
                </a:extLst>
              </a:tr>
              <a:tr h="5623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Пожарные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GB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211 700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2652187"/>
                  </a:ext>
                </a:extLst>
              </a:tr>
              <a:tr h="562393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 algn="r"/>
                      <a:endParaRPr lang="en-GB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3259920"/>
                  </a:ext>
                </a:extLst>
              </a:tr>
            </a:tbl>
          </a:graphicData>
        </a:graphic>
      </p:graphicFrame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15EF17EC-E985-7D4E-BA3F-ACE256546901}"/>
              </a:ext>
            </a:extLst>
          </p:cNvPr>
          <p:cNvSpPr txBox="1">
            <a:spLocks/>
          </p:cNvSpPr>
          <p:nvPr/>
        </p:nvSpPr>
        <p:spPr>
          <a:xfrm>
            <a:off x="1454091" y="418903"/>
            <a:ext cx="8096309" cy="955729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ko-KR" sz="1800" b="0" dirty="0">
                <a:solidFill>
                  <a:schemeClr val="tx1"/>
                </a:solidFill>
                <a:latin typeface="Ubuntu" panose="020B0504030602030204" pitchFamily="34" charset="0"/>
              </a:rPr>
              <a:t>Бюджетные расходы по функциональной классификации</a:t>
            </a:r>
            <a:endParaRPr lang="ro-RO" altLang="ko-KR" sz="1800" b="0" dirty="0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670CAB-4E13-3F40-9D79-79D7FC215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3962" y="3949808"/>
            <a:ext cx="1552169" cy="1190228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4554868"/>
              </p:ext>
            </p:extLst>
          </p:nvPr>
        </p:nvGraphicFramePr>
        <p:xfrm>
          <a:off x="6614848" y="2297589"/>
          <a:ext cx="5871103" cy="3956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8318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cx1="http://schemas.microsoft.com/office/drawing/2015/9/8/chartex" xmlns="" Requires="cx1">
          <p:graphicFrame>
            <p:nvGraphicFramePr>
              <p:cNvPr id="8" name="Chart 21">
                <a:extLst>
                  <a:ext uri="{FF2B5EF4-FFF2-40B4-BE49-F238E27FC236}">
                    <a16:creationId xmlns:a16="http://schemas.microsoft.com/office/drawing/2014/main" id="{18D0AD4C-BB6B-384D-A52E-3883FA3AFCA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157113575"/>
                  </p:ext>
                </p:extLst>
              </p:nvPr>
            </p:nvGraphicFramePr>
            <p:xfrm>
              <a:off x="7299136" y="795181"/>
              <a:ext cx="7600949" cy="510063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8" name="Chart 21">
                <a:extLst>
                  <a:ext uri="{FF2B5EF4-FFF2-40B4-BE49-F238E27FC236}">
                    <a16:creationId xmlns:a16="http://schemas.microsoft.com/office/drawing/2014/main" id="{18D0AD4C-BB6B-384D-A52E-3883FA3AFCA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99136" y="795181"/>
                <a:ext cx="7600949" cy="5100637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그룹 6">
            <a:extLst>
              <a:ext uri="{FF2B5EF4-FFF2-40B4-BE49-F238E27FC236}">
                <a16:creationId xmlns:a16="http://schemas.microsoft.com/office/drawing/2014/main" id="{F5927681-A6F2-EC40-8AB7-70E035683907}"/>
              </a:ext>
            </a:extLst>
          </p:cNvPr>
          <p:cNvGrpSpPr/>
          <p:nvPr/>
        </p:nvGrpSpPr>
        <p:grpSpPr>
          <a:xfrm>
            <a:off x="4542215" y="2535066"/>
            <a:ext cx="1856555" cy="1763310"/>
            <a:chOff x="3432955" y="3105197"/>
            <a:chExt cx="1985378" cy="1885664"/>
          </a:xfrm>
        </p:grpSpPr>
        <p:sp>
          <p:nvSpPr>
            <p:cNvPr id="10" name="Freeform 88">
              <a:extLst>
                <a:ext uri="{FF2B5EF4-FFF2-40B4-BE49-F238E27FC236}">
                  <a16:creationId xmlns:a16="http://schemas.microsoft.com/office/drawing/2014/main" id="{07F1BBEA-6A44-BD45-A57F-52B4FBE0542D}"/>
                </a:ext>
              </a:extLst>
            </p:cNvPr>
            <p:cNvSpPr/>
            <p:nvPr/>
          </p:nvSpPr>
          <p:spPr>
            <a:xfrm rot="15392080">
              <a:off x="3380850" y="3157302"/>
              <a:ext cx="1862705" cy="1758496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solidFill>
              <a:srgbClr val="FFD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12" name="Freeform 89">
              <a:extLst>
                <a:ext uri="{FF2B5EF4-FFF2-40B4-BE49-F238E27FC236}">
                  <a16:creationId xmlns:a16="http://schemas.microsoft.com/office/drawing/2014/main" id="{B7624320-5218-AD44-A226-E9500C9F33C9}"/>
                </a:ext>
              </a:extLst>
            </p:cNvPr>
            <p:cNvSpPr/>
            <p:nvPr/>
          </p:nvSpPr>
          <p:spPr>
            <a:xfrm rot="12600000">
              <a:off x="3468239" y="319483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solidFill>
              <a:srgbClr val="E9B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13" name="Freeform 90">
              <a:extLst>
                <a:ext uri="{FF2B5EF4-FFF2-40B4-BE49-F238E27FC236}">
                  <a16:creationId xmlns:a16="http://schemas.microsoft.com/office/drawing/2014/main" id="{2B6A625E-D998-344C-A4CA-786E1CC5E960}"/>
                </a:ext>
              </a:extLst>
            </p:cNvPr>
            <p:cNvSpPr/>
            <p:nvPr/>
          </p:nvSpPr>
          <p:spPr>
            <a:xfrm rot="9900000">
              <a:off x="3555629" y="323236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solidFill>
              <a:srgbClr val="FFD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</p:grpSp>
      <p:grpSp>
        <p:nvGrpSpPr>
          <p:cNvPr id="14" name="그룹 5">
            <a:extLst>
              <a:ext uri="{FF2B5EF4-FFF2-40B4-BE49-F238E27FC236}">
                <a16:creationId xmlns:a16="http://schemas.microsoft.com/office/drawing/2014/main" id="{E3D9665E-2307-214A-B768-D6961084C485}"/>
              </a:ext>
            </a:extLst>
          </p:cNvPr>
          <p:cNvGrpSpPr/>
          <p:nvPr/>
        </p:nvGrpSpPr>
        <p:grpSpPr>
          <a:xfrm>
            <a:off x="7807980" y="2535066"/>
            <a:ext cx="1856555" cy="1763310"/>
            <a:chOff x="6698719" y="3105197"/>
            <a:chExt cx="1985378" cy="1885664"/>
          </a:xfrm>
        </p:grpSpPr>
        <p:sp>
          <p:nvSpPr>
            <p:cNvPr id="15" name="Freeform 94">
              <a:extLst>
                <a:ext uri="{FF2B5EF4-FFF2-40B4-BE49-F238E27FC236}">
                  <a16:creationId xmlns:a16="http://schemas.microsoft.com/office/drawing/2014/main" id="{1A26B5AF-F061-2247-940E-3AEC230967CE}"/>
                </a:ext>
              </a:extLst>
            </p:cNvPr>
            <p:cNvSpPr/>
            <p:nvPr/>
          </p:nvSpPr>
          <p:spPr>
            <a:xfrm rot="15392080">
              <a:off x="6646614" y="3157302"/>
              <a:ext cx="1862705" cy="1758496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solidFill>
              <a:srgbClr val="E9B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16" name="Freeform 95">
              <a:extLst>
                <a:ext uri="{FF2B5EF4-FFF2-40B4-BE49-F238E27FC236}">
                  <a16:creationId xmlns:a16="http://schemas.microsoft.com/office/drawing/2014/main" id="{2FB12FDA-14E4-0442-A318-DAC712E71620}"/>
                </a:ext>
              </a:extLst>
            </p:cNvPr>
            <p:cNvSpPr/>
            <p:nvPr/>
          </p:nvSpPr>
          <p:spPr>
            <a:xfrm rot="12600000">
              <a:off x="6734003" y="319483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solidFill>
              <a:srgbClr val="FFD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17" name="Freeform 96">
              <a:extLst>
                <a:ext uri="{FF2B5EF4-FFF2-40B4-BE49-F238E27FC236}">
                  <a16:creationId xmlns:a16="http://schemas.microsoft.com/office/drawing/2014/main" id="{61AEED71-6D58-9842-9161-8C3AEEE931E4}"/>
                </a:ext>
              </a:extLst>
            </p:cNvPr>
            <p:cNvSpPr/>
            <p:nvPr/>
          </p:nvSpPr>
          <p:spPr>
            <a:xfrm rot="9900000">
              <a:off x="6821393" y="323236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solidFill>
              <a:srgbClr val="E9B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3112489-DE3E-6746-B03F-B7BE3B12B17F}"/>
              </a:ext>
            </a:extLst>
          </p:cNvPr>
          <p:cNvGrpSpPr/>
          <p:nvPr/>
        </p:nvGrpSpPr>
        <p:grpSpPr>
          <a:xfrm>
            <a:off x="6537101" y="3094944"/>
            <a:ext cx="1132542" cy="643555"/>
            <a:chOff x="4728830" y="910644"/>
            <a:chExt cx="2388531" cy="1357260"/>
          </a:xfrm>
        </p:grpSpPr>
        <p:sp>
          <p:nvSpPr>
            <p:cNvPr id="19" name="Left-Right Arrow 1">
              <a:extLst>
                <a:ext uri="{FF2B5EF4-FFF2-40B4-BE49-F238E27FC236}">
                  <a16:creationId xmlns:a16="http://schemas.microsoft.com/office/drawing/2014/main" id="{0EFAA741-5AA7-3147-B80D-533B93BBD70C}"/>
                </a:ext>
              </a:extLst>
            </p:cNvPr>
            <p:cNvSpPr/>
            <p:nvPr/>
          </p:nvSpPr>
          <p:spPr>
            <a:xfrm>
              <a:off x="4833072" y="910644"/>
              <a:ext cx="2284289" cy="1357260"/>
            </a:xfrm>
            <a:custGeom>
              <a:avLst/>
              <a:gdLst/>
              <a:ahLst/>
              <a:cxnLst/>
              <a:rect l="l" t="t" r="r" b="b"/>
              <a:pathLst>
                <a:path w="2284289" h="1357260">
                  <a:moveTo>
                    <a:pt x="20525" y="658105"/>
                  </a:moveTo>
                  <a:lnTo>
                    <a:pt x="11850" y="690480"/>
                  </a:lnTo>
                  <a:lnTo>
                    <a:pt x="0" y="678630"/>
                  </a:lnTo>
                  <a:close/>
                  <a:moveTo>
                    <a:pt x="1605659" y="0"/>
                  </a:moveTo>
                  <a:lnTo>
                    <a:pt x="2284289" y="678630"/>
                  </a:lnTo>
                  <a:lnTo>
                    <a:pt x="1605659" y="1357260"/>
                  </a:lnTo>
                  <a:lnTo>
                    <a:pt x="1605659" y="1017945"/>
                  </a:lnTo>
                  <a:lnTo>
                    <a:pt x="1305184" y="1017945"/>
                  </a:lnTo>
                  <a:lnTo>
                    <a:pt x="913377" y="339315"/>
                  </a:lnTo>
                  <a:lnTo>
                    <a:pt x="1605659" y="339315"/>
                  </a:lnTo>
                  <a:close/>
                </a:path>
              </a:pathLst>
            </a:custGeom>
            <a:solidFill>
              <a:srgbClr val="E9B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20" name="Left-Right Arrow 26">
              <a:extLst>
                <a:ext uri="{FF2B5EF4-FFF2-40B4-BE49-F238E27FC236}">
                  <a16:creationId xmlns:a16="http://schemas.microsoft.com/office/drawing/2014/main" id="{382FD34A-41B6-CB4D-8CE3-742DDDAC843C}"/>
                </a:ext>
              </a:extLst>
            </p:cNvPr>
            <p:cNvSpPr/>
            <p:nvPr/>
          </p:nvSpPr>
          <p:spPr>
            <a:xfrm>
              <a:off x="4728830" y="910644"/>
              <a:ext cx="1302347" cy="1357260"/>
            </a:xfrm>
            <a:custGeom>
              <a:avLst/>
              <a:gdLst/>
              <a:ahLst/>
              <a:cxnLst/>
              <a:rect l="l" t="t" r="r" b="b"/>
              <a:pathLst>
                <a:path w="1302347" h="1357260">
                  <a:moveTo>
                    <a:pt x="678630" y="0"/>
                  </a:moveTo>
                  <a:lnTo>
                    <a:pt x="678630" y="339315"/>
                  </a:lnTo>
                  <a:lnTo>
                    <a:pt x="910540" y="339315"/>
                  </a:lnTo>
                  <a:lnTo>
                    <a:pt x="1302347" y="1017945"/>
                  </a:lnTo>
                  <a:lnTo>
                    <a:pt x="678630" y="1017945"/>
                  </a:lnTo>
                  <a:lnTo>
                    <a:pt x="678630" y="1357260"/>
                  </a:lnTo>
                  <a:lnTo>
                    <a:pt x="0" y="678630"/>
                  </a:lnTo>
                  <a:close/>
                </a:path>
              </a:pathLst>
            </a:custGeom>
            <a:solidFill>
              <a:srgbClr val="FFD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44656B3-B8EA-DE4E-BE9A-A4ED32148481}"/>
              </a:ext>
            </a:extLst>
          </p:cNvPr>
          <p:cNvGrpSpPr/>
          <p:nvPr/>
        </p:nvGrpSpPr>
        <p:grpSpPr>
          <a:xfrm>
            <a:off x="4063765" y="1933735"/>
            <a:ext cx="970925" cy="2844365"/>
            <a:chOff x="1712420" y="2600575"/>
            <a:chExt cx="866746" cy="2539163"/>
          </a:xfrm>
          <a:solidFill>
            <a:srgbClr val="F5679D"/>
          </a:solidFill>
        </p:grpSpPr>
        <p:sp>
          <p:nvSpPr>
            <p:cNvPr id="22" name="Up Arrow 48">
              <a:extLst>
                <a:ext uri="{FF2B5EF4-FFF2-40B4-BE49-F238E27FC236}">
                  <a16:creationId xmlns:a16="http://schemas.microsoft.com/office/drawing/2014/main" id="{A29DDE91-0F01-8B47-82D8-7312FE7821CA}"/>
                </a:ext>
              </a:extLst>
            </p:cNvPr>
            <p:cNvSpPr/>
            <p:nvPr/>
          </p:nvSpPr>
          <p:spPr>
            <a:xfrm rot="19800000">
              <a:off x="2217156" y="2600575"/>
              <a:ext cx="362010" cy="391040"/>
            </a:xfrm>
            <a:prstGeom prst="upArrow">
              <a:avLst/>
            </a:prstGeom>
            <a:solidFill>
              <a:srgbClr val="FFD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23" name="Up Arrow 49">
              <a:extLst>
                <a:ext uri="{FF2B5EF4-FFF2-40B4-BE49-F238E27FC236}">
                  <a16:creationId xmlns:a16="http://schemas.microsoft.com/office/drawing/2014/main" id="{5DC45461-7B2B-6D4E-B890-C3E47B63FC40}"/>
                </a:ext>
              </a:extLst>
            </p:cNvPr>
            <p:cNvSpPr/>
            <p:nvPr/>
          </p:nvSpPr>
          <p:spPr>
            <a:xfrm rot="16800000">
              <a:off x="1726935" y="3230208"/>
              <a:ext cx="362010" cy="391040"/>
            </a:xfrm>
            <a:prstGeom prst="upArrow">
              <a:avLst/>
            </a:prstGeom>
            <a:solidFill>
              <a:srgbClr val="FFD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24" name="Up Arrow 50">
              <a:extLst>
                <a:ext uri="{FF2B5EF4-FFF2-40B4-BE49-F238E27FC236}">
                  <a16:creationId xmlns:a16="http://schemas.microsoft.com/office/drawing/2014/main" id="{92FEEE37-2C3B-8C46-8CEB-047E706F8780}"/>
                </a:ext>
              </a:extLst>
            </p:cNvPr>
            <p:cNvSpPr/>
            <p:nvPr/>
          </p:nvSpPr>
          <p:spPr>
            <a:xfrm rot="1800000" flipV="1">
              <a:off x="2217156" y="4748698"/>
              <a:ext cx="362010" cy="391040"/>
            </a:xfrm>
            <a:prstGeom prst="upArrow">
              <a:avLst/>
            </a:prstGeom>
            <a:solidFill>
              <a:srgbClr val="FFD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25" name="Up Arrow 51">
              <a:extLst>
                <a:ext uri="{FF2B5EF4-FFF2-40B4-BE49-F238E27FC236}">
                  <a16:creationId xmlns:a16="http://schemas.microsoft.com/office/drawing/2014/main" id="{403C2B70-67D9-CA44-81A5-CE0B790BD71F}"/>
                </a:ext>
              </a:extLst>
            </p:cNvPr>
            <p:cNvSpPr/>
            <p:nvPr/>
          </p:nvSpPr>
          <p:spPr>
            <a:xfrm rot="4800000" flipV="1">
              <a:off x="1726935" y="4119065"/>
              <a:ext cx="362010" cy="391040"/>
            </a:xfrm>
            <a:prstGeom prst="upArrow">
              <a:avLst/>
            </a:prstGeom>
            <a:solidFill>
              <a:srgbClr val="FFD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6B35954-C9D9-0A4D-99C8-01F3644AD8FD}"/>
              </a:ext>
            </a:extLst>
          </p:cNvPr>
          <p:cNvGrpSpPr/>
          <p:nvPr/>
        </p:nvGrpSpPr>
        <p:grpSpPr>
          <a:xfrm flipH="1">
            <a:off x="9175217" y="2015860"/>
            <a:ext cx="970925" cy="2603255"/>
            <a:chOff x="1712420" y="2600575"/>
            <a:chExt cx="866746" cy="2323924"/>
          </a:xfrm>
          <a:solidFill>
            <a:schemeClr val="accent4"/>
          </a:solidFill>
        </p:grpSpPr>
        <p:sp>
          <p:nvSpPr>
            <p:cNvPr id="27" name="Up Arrow 53">
              <a:extLst>
                <a:ext uri="{FF2B5EF4-FFF2-40B4-BE49-F238E27FC236}">
                  <a16:creationId xmlns:a16="http://schemas.microsoft.com/office/drawing/2014/main" id="{0C16D9C7-ACD1-6C48-8A2F-5BF37679B57C}"/>
                </a:ext>
              </a:extLst>
            </p:cNvPr>
            <p:cNvSpPr/>
            <p:nvPr/>
          </p:nvSpPr>
          <p:spPr>
            <a:xfrm rot="19800000">
              <a:off x="2217156" y="2600575"/>
              <a:ext cx="362010" cy="391040"/>
            </a:xfrm>
            <a:prstGeom prst="upArrow">
              <a:avLst/>
            </a:prstGeom>
            <a:solidFill>
              <a:srgbClr val="E9B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28" name="Up Arrow 54">
              <a:extLst>
                <a:ext uri="{FF2B5EF4-FFF2-40B4-BE49-F238E27FC236}">
                  <a16:creationId xmlns:a16="http://schemas.microsoft.com/office/drawing/2014/main" id="{FD4B4695-66F3-614F-9A66-A58585A26BFB}"/>
                </a:ext>
              </a:extLst>
            </p:cNvPr>
            <p:cNvSpPr/>
            <p:nvPr/>
          </p:nvSpPr>
          <p:spPr>
            <a:xfrm rot="16800000">
              <a:off x="1726935" y="3230208"/>
              <a:ext cx="362010" cy="391040"/>
            </a:xfrm>
            <a:prstGeom prst="upArrow">
              <a:avLst/>
            </a:prstGeom>
            <a:solidFill>
              <a:srgbClr val="E9B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29" name="Up Arrow 56">
              <a:extLst>
                <a:ext uri="{FF2B5EF4-FFF2-40B4-BE49-F238E27FC236}">
                  <a16:creationId xmlns:a16="http://schemas.microsoft.com/office/drawing/2014/main" id="{C2B950A0-E651-5F4E-9773-4C2FDA695C39}"/>
                </a:ext>
              </a:extLst>
            </p:cNvPr>
            <p:cNvSpPr/>
            <p:nvPr/>
          </p:nvSpPr>
          <p:spPr>
            <a:xfrm rot="3182469" flipV="1">
              <a:off x="1962641" y="4547974"/>
              <a:ext cx="362010" cy="391040"/>
            </a:xfrm>
            <a:prstGeom prst="upArrow">
              <a:avLst/>
            </a:prstGeom>
            <a:solidFill>
              <a:srgbClr val="E9B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AE66CA4-D217-B644-A042-4EEDB8EE7131}"/>
              </a:ext>
            </a:extLst>
          </p:cNvPr>
          <p:cNvGrpSpPr/>
          <p:nvPr/>
        </p:nvGrpSpPr>
        <p:grpSpPr>
          <a:xfrm>
            <a:off x="3881427" y="2688909"/>
            <a:ext cx="3292813" cy="1010686"/>
            <a:chOff x="2778633" y="1653124"/>
            <a:chExt cx="3084258" cy="584775"/>
          </a:xfrm>
          <a:noFill/>
        </p:grpSpPr>
        <p:sp>
          <p:nvSpPr>
            <p:cNvPr id="31" name="TextBox 24">
              <a:extLst>
                <a:ext uri="{FF2B5EF4-FFF2-40B4-BE49-F238E27FC236}">
                  <a16:creationId xmlns:a16="http://schemas.microsoft.com/office/drawing/2014/main" id="{DA79C141-A8CF-5C46-A2CC-B601490834B2}"/>
                </a:ext>
              </a:extLst>
            </p:cNvPr>
            <p:cNvSpPr txBox="1"/>
            <p:nvPr/>
          </p:nvSpPr>
          <p:spPr>
            <a:xfrm>
              <a:off x="2778633" y="1653124"/>
              <a:ext cx="3084258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altLang="ko-KR" sz="1600" b="1" dirty="0">
                  <a:latin typeface="Ubuntu" panose="020B0504030602030204" pitchFamily="34" charset="0"/>
                  <a:cs typeface="Arial" pitchFamily="34" charset="0"/>
                </a:rPr>
                <a:t>деятельность местных исполнителных</a:t>
              </a:r>
              <a:r>
                <a:rPr lang="en-US" altLang="ko-KR" sz="1600" b="1" dirty="0">
                  <a:latin typeface="Ubuntu" panose="020B0504030602030204" pitchFamily="34" charset="0"/>
                  <a:cs typeface="Arial" pitchFamily="34" charset="0"/>
                </a:rPr>
                <a:t> </a:t>
              </a:r>
              <a:r>
                <a:rPr lang="ru-RU" altLang="ko-KR" sz="1600" b="1" dirty="0">
                  <a:latin typeface="Ubuntu" panose="020B0504030602030204" pitchFamily="34" charset="0"/>
                  <a:cs typeface="Arial" pitchFamily="34" charset="0"/>
                </a:rPr>
                <a:t>органов</a:t>
              </a:r>
              <a:r>
                <a:rPr lang="en-US" altLang="ko-KR" sz="1600" b="1" dirty="0">
                  <a:latin typeface="Ubuntu" panose="020B0504030602030204" pitchFamily="34" charset="0"/>
                  <a:cs typeface="Arial" pitchFamily="34" charset="0"/>
                </a:rPr>
                <a:t> </a:t>
              </a:r>
              <a:endParaRPr lang="ko-KR" altLang="en-US" sz="1600" b="1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32" name="TextBox 25">
              <a:extLst>
                <a:ext uri="{FF2B5EF4-FFF2-40B4-BE49-F238E27FC236}">
                  <a16:creationId xmlns:a16="http://schemas.microsoft.com/office/drawing/2014/main" id="{32D3CA3F-2282-0047-84B8-0C4AD7D7DC8D}"/>
                </a:ext>
              </a:extLst>
            </p:cNvPr>
            <p:cNvSpPr txBox="1"/>
            <p:nvPr/>
          </p:nvSpPr>
          <p:spPr>
            <a:xfrm>
              <a:off x="3266928" y="2010215"/>
              <a:ext cx="2020222" cy="2136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latin typeface="Ubuntu" panose="020B0504030602030204" pitchFamily="34" charset="0"/>
                </a:rPr>
                <a:t>1 191 800 </a:t>
              </a:r>
              <a:r>
                <a:rPr lang="ru-RU" altLang="ko-KR" sz="1600" b="1" dirty="0">
                  <a:latin typeface="Ubuntu" panose="020B0504030602030204" pitchFamily="34" charset="0"/>
                  <a:cs typeface="Arial" pitchFamily="34" charset="0"/>
                </a:rPr>
                <a:t>лей</a:t>
              </a:r>
              <a:endParaRPr lang="ko-KR" altLang="en-US" sz="1600" b="1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</p:grpSp>
      <p:grpSp>
        <p:nvGrpSpPr>
          <p:cNvPr id="33" name="그룹 2">
            <a:extLst>
              <a:ext uri="{FF2B5EF4-FFF2-40B4-BE49-F238E27FC236}">
                <a16:creationId xmlns:a16="http://schemas.microsoft.com/office/drawing/2014/main" id="{906E7B53-B460-EB47-8F26-FE4F645D7105}"/>
              </a:ext>
            </a:extLst>
          </p:cNvPr>
          <p:cNvGrpSpPr/>
          <p:nvPr/>
        </p:nvGrpSpPr>
        <p:grpSpPr>
          <a:xfrm>
            <a:off x="7615390" y="2779359"/>
            <a:ext cx="2173805" cy="1384995"/>
            <a:chOff x="4988396" y="3319045"/>
            <a:chExt cx="1785849" cy="1384995"/>
          </a:xfrm>
        </p:grpSpPr>
        <p:sp>
          <p:nvSpPr>
            <p:cNvPr id="34" name="TextBox 27">
              <a:extLst>
                <a:ext uri="{FF2B5EF4-FFF2-40B4-BE49-F238E27FC236}">
                  <a16:creationId xmlns:a16="http://schemas.microsoft.com/office/drawing/2014/main" id="{683C4A61-E4B0-CA4D-89AB-9C24B91543B0}"/>
                </a:ext>
              </a:extLst>
            </p:cNvPr>
            <p:cNvSpPr txBox="1"/>
            <p:nvPr/>
          </p:nvSpPr>
          <p:spPr>
            <a:xfrm>
              <a:off x="4988396" y="3319045"/>
              <a:ext cx="169140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altLang="ko-KR" sz="1400" b="1" dirty="0">
                  <a:latin typeface="Ubuntu" panose="020B0504030602030204" pitchFamily="34" charset="0"/>
                  <a:cs typeface="Arial" pitchFamily="34" charset="0"/>
                </a:rPr>
                <a:t>Вспомагательные услуги</a:t>
              </a:r>
              <a:endParaRPr lang="en-US" altLang="ko-KR" sz="1400" b="1" dirty="0">
                <a:latin typeface="Ubuntu" panose="020B0504030602030204" pitchFamily="34" charset="0"/>
                <a:cs typeface="Arial" pitchFamily="34" charset="0"/>
              </a:endParaRPr>
            </a:p>
            <a:p>
              <a:pPr algn="ctr"/>
              <a:endParaRPr lang="en-US" altLang="ko-KR" sz="1400" b="1" dirty="0">
                <a:latin typeface="Ubuntu" panose="020B0504030602030204" pitchFamily="34" charset="0"/>
                <a:cs typeface="Arial" pitchFamily="34" charset="0"/>
              </a:endParaRPr>
            </a:p>
            <a:p>
              <a:pPr algn="ctr"/>
              <a:r>
                <a:rPr lang="en-US" altLang="ko-KR" sz="1400" b="1" dirty="0">
                  <a:latin typeface="Ubuntu" panose="020B0504030602030204" pitchFamily="34" charset="0"/>
                  <a:cs typeface="Arial" pitchFamily="34" charset="0"/>
                </a:rPr>
                <a:t> 769 900 </a:t>
              </a:r>
              <a:r>
                <a:rPr lang="ru-RU" altLang="ko-KR" sz="1400" b="1" dirty="0">
                  <a:latin typeface="Ubuntu" panose="020B0504030602030204" pitchFamily="34" charset="0"/>
                  <a:cs typeface="Arial" pitchFamily="34" charset="0"/>
                </a:rPr>
                <a:t>лей</a:t>
              </a:r>
              <a:endParaRPr lang="ko-KR" altLang="en-US" sz="1400" b="1" dirty="0">
                <a:latin typeface="Ubuntu" panose="020B0504030602030204" pitchFamily="34" charset="0"/>
                <a:cs typeface="Arial" pitchFamily="34" charset="0"/>
              </a:endParaRPr>
            </a:p>
            <a:p>
              <a:pPr algn="ctr"/>
              <a:endParaRPr lang="en-US" altLang="ko-KR" sz="1400" b="1" dirty="0">
                <a:latin typeface="Ubuntu" panose="020B0504030602030204" pitchFamily="34" charset="0"/>
                <a:cs typeface="Arial" pitchFamily="34" charset="0"/>
              </a:endParaRPr>
            </a:p>
            <a:p>
              <a:pPr algn="ctr"/>
              <a:endParaRPr lang="ko-KR" altLang="en-US" sz="1400" b="1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35" name="TextBox 28">
              <a:extLst>
                <a:ext uri="{FF2B5EF4-FFF2-40B4-BE49-F238E27FC236}">
                  <a16:creationId xmlns:a16="http://schemas.microsoft.com/office/drawing/2014/main" id="{445125E3-1CDE-844D-85A6-51B0E59FE6FF}"/>
                </a:ext>
              </a:extLst>
            </p:cNvPr>
            <p:cNvSpPr txBox="1"/>
            <p:nvPr/>
          </p:nvSpPr>
          <p:spPr>
            <a:xfrm>
              <a:off x="5166221" y="3833961"/>
              <a:ext cx="16080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600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A0CFCB0-A502-3149-866B-DED9EC801A42}"/>
              </a:ext>
            </a:extLst>
          </p:cNvPr>
          <p:cNvGrpSpPr/>
          <p:nvPr/>
        </p:nvGrpSpPr>
        <p:grpSpPr>
          <a:xfrm>
            <a:off x="8958984" y="998149"/>
            <a:ext cx="3012299" cy="833365"/>
            <a:chOff x="2079598" y="4287457"/>
            <a:chExt cx="2710798" cy="833365"/>
          </a:xfrm>
        </p:grpSpPr>
        <p:sp>
          <p:nvSpPr>
            <p:cNvPr id="37" name="TextBox 30">
              <a:extLst>
                <a:ext uri="{FF2B5EF4-FFF2-40B4-BE49-F238E27FC236}">
                  <a16:creationId xmlns:a16="http://schemas.microsoft.com/office/drawing/2014/main" id="{C581A84E-08AF-814A-A56F-340B5919A631}"/>
                </a:ext>
              </a:extLst>
            </p:cNvPr>
            <p:cNvSpPr txBox="1"/>
            <p:nvPr/>
          </p:nvSpPr>
          <p:spPr>
            <a:xfrm>
              <a:off x="2106878" y="4843823"/>
              <a:ext cx="26718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200" dirty="0">
                  <a:latin typeface="Ubuntu" panose="020B0504030602030204" pitchFamily="34" charset="0"/>
                  <a:cs typeface="Arial" pitchFamily="34" charset="0"/>
                </a:rPr>
                <a:t>Уборщик</a:t>
              </a:r>
              <a:r>
                <a:rPr lang="en-US" altLang="ko-KR" sz="1200" dirty="0">
                  <a:latin typeface="Ubuntu" panose="020B0504030602030204" pitchFamily="34" charset="0"/>
                  <a:cs typeface="Arial" pitchFamily="34" charset="0"/>
                </a:rPr>
                <a:t>, </a:t>
              </a:r>
              <a:r>
                <a:rPr lang="ru-RU" altLang="ko-KR" sz="1200" dirty="0">
                  <a:latin typeface="Ubuntu" panose="020B0504030602030204" pitchFamily="34" charset="0"/>
                  <a:cs typeface="Arial" pitchFamily="34" charset="0"/>
                </a:rPr>
                <a:t>оператор, охранник</a:t>
              </a:r>
              <a:endParaRPr lang="en-US" altLang="ko-KR" sz="1200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38" name="TextBox 31">
              <a:extLst>
                <a:ext uri="{FF2B5EF4-FFF2-40B4-BE49-F238E27FC236}">
                  <a16:creationId xmlns:a16="http://schemas.microsoft.com/office/drawing/2014/main" id="{0526ED89-1A89-F84F-A262-4BBD08A48393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latin typeface="Ubuntu" panose="020B0504030602030204" pitchFamily="34" charset="0"/>
                  <a:cs typeface="Arial" pitchFamily="34" charset="0"/>
                </a:rPr>
                <a:t>Расходы на персонал</a:t>
              </a:r>
              <a:endParaRPr lang="ko-KR" altLang="en-US" sz="1600" b="1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276DFA0-2D68-B44D-A7E4-47DF5DBC6EDA}"/>
              </a:ext>
            </a:extLst>
          </p:cNvPr>
          <p:cNvGrpSpPr/>
          <p:nvPr/>
        </p:nvGrpSpPr>
        <p:grpSpPr>
          <a:xfrm>
            <a:off x="9798847" y="4432518"/>
            <a:ext cx="2492398" cy="733987"/>
            <a:chOff x="2095384" y="4229400"/>
            <a:chExt cx="2710798" cy="733987"/>
          </a:xfrm>
        </p:grpSpPr>
        <p:sp>
          <p:nvSpPr>
            <p:cNvPr id="40" name="TextBox 33">
              <a:extLst>
                <a:ext uri="{FF2B5EF4-FFF2-40B4-BE49-F238E27FC236}">
                  <a16:creationId xmlns:a16="http://schemas.microsoft.com/office/drawing/2014/main" id="{105981C3-ED9F-2240-B0E9-1CE91B3FD9CD}"/>
                </a:ext>
              </a:extLst>
            </p:cNvPr>
            <p:cNvSpPr txBox="1"/>
            <p:nvPr/>
          </p:nvSpPr>
          <p:spPr>
            <a:xfrm>
              <a:off x="2098435" y="4501722"/>
              <a:ext cx="2671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200" dirty="0">
                  <a:latin typeface="Ubuntu" panose="020B0504030602030204" pitchFamily="34" charset="0"/>
                  <a:cs typeface="Arial" pitchFamily="34" charset="0"/>
                </a:rPr>
                <a:t>Банковские услуги, текущий ремонт</a:t>
              </a:r>
              <a:endParaRPr lang="ro-RO" altLang="ko-KR" sz="1200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41" name="TextBox 34">
              <a:extLst>
                <a:ext uri="{FF2B5EF4-FFF2-40B4-BE49-F238E27FC236}">
                  <a16:creationId xmlns:a16="http://schemas.microsoft.com/office/drawing/2014/main" id="{B20463E5-3D2D-4145-9E37-35E91C9059B5}"/>
                </a:ext>
              </a:extLst>
            </p:cNvPr>
            <p:cNvSpPr txBox="1"/>
            <p:nvPr/>
          </p:nvSpPr>
          <p:spPr>
            <a:xfrm>
              <a:off x="2095384" y="4229400"/>
              <a:ext cx="27107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latin typeface="Ubuntu" panose="020B0504030602030204" pitchFamily="34" charset="0"/>
                  <a:cs typeface="Arial" pitchFamily="34" charset="0"/>
                </a:rPr>
                <a:t>Другие услуги</a:t>
              </a:r>
              <a:endParaRPr lang="ko-KR" altLang="en-US" sz="1600" b="1" dirty="0">
                <a:solidFill>
                  <a:srgbClr val="FF0000"/>
                </a:solidFill>
                <a:latin typeface="Ubuntu" panose="020B0504030602030204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9A57354-FE3D-744E-81BD-F96916B401A1}"/>
              </a:ext>
            </a:extLst>
          </p:cNvPr>
          <p:cNvGrpSpPr/>
          <p:nvPr/>
        </p:nvGrpSpPr>
        <p:grpSpPr>
          <a:xfrm>
            <a:off x="1314740" y="2123247"/>
            <a:ext cx="3037731" cy="1133884"/>
            <a:chOff x="1884729" y="4031180"/>
            <a:chExt cx="2187591" cy="1133884"/>
          </a:xfrm>
        </p:grpSpPr>
        <p:sp>
          <p:nvSpPr>
            <p:cNvPr id="43" name="TextBox 36">
              <a:extLst>
                <a:ext uri="{FF2B5EF4-FFF2-40B4-BE49-F238E27FC236}">
                  <a16:creationId xmlns:a16="http://schemas.microsoft.com/office/drawing/2014/main" id="{DEE52991-AD25-EF47-9953-A16E9B24B20F}"/>
                </a:ext>
              </a:extLst>
            </p:cNvPr>
            <p:cNvSpPr txBox="1"/>
            <p:nvPr/>
          </p:nvSpPr>
          <p:spPr>
            <a:xfrm>
              <a:off x="1893416" y="4518733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200" dirty="0">
                  <a:latin typeface="Ubuntu" panose="020B0504030602030204" pitchFamily="34" charset="0"/>
                  <a:cs typeface="Arial" pitchFamily="34" charset="0"/>
                </a:rPr>
                <a:t>Электричество, вода, газ, канализация, вывоз мусора, коммуникации</a:t>
              </a:r>
              <a:r>
                <a:rPr lang="ro-RO" altLang="ko-KR" sz="1200" dirty="0">
                  <a:latin typeface="Ubuntu" panose="020B0504030602030204" pitchFamily="34" charset="0"/>
                  <a:cs typeface="Arial" pitchFamily="34" charset="0"/>
                </a:rPr>
                <a:t>.</a:t>
              </a:r>
              <a:endParaRPr lang="en-US" altLang="ko-KR" sz="1200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44" name="TextBox 37">
              <a:extLst>
                <a:ext uri="{FF2B5EF4-FFF2-40B4-BE49-F238E27FC236}">
                  <a16:creationId xmlns:a16="http://schemas.microsoft.com/office/drawing/2014/main" id="{BF1908F2-B582-624A-BAE3-03059AF1554F}"/>
                </a:ext>
              </a:extLst>
            </p:cNvPr>
            <p:cNvSpPr txBox="1"/>
            <p:nvPr/>
          </p:nvSpPr>
          <p:spPr>
            <a:xfrm>
              <a:off x="1884729" y="4031180"/>
              <a:ext cx="21875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latin typeface="Ubuntu" panose="020B0504030602030204" pitchFamily="34" charset="0"/>
                  <a:cs typeface="Arial" pitchFamily="34" charset="0"/>
                </a:rPr>
                <a:t>Коммунальные услуги</a:t>
              </a:r>
              <a:endParaRPr lang="ko-KR" altLang="en-US" sz="1600" b="1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FF1FED5-B45B-7647-8E5C-89D13C429CD3}"/>
              </a:ext>
            </a:extLst>
          </p:cNvPr>
          <p:cNvGrpSpPr/>
          <p:nvPr/>
        </p:nvGrpSpPr>
        <p:grpSpPr>
          <a:xfrm>
            <a:off x="1223787" y="3705295"/>
            <a:ext cx="2770739" cy="861775"/>
            <a:chOff x="2002796" y="3941678"/>
            <a:chExt cx="2184182" cy="722238"/>
          </a:xfrm>
        </p:grpSpPr>
        <p:sp>
          <p:nvSpPr>
            <p:cNvPr id="46" name="TextBox 51">
              <a:extLst>
                <a:ext uri="{FF2B5EF4-FFF2-40B4-BE49-F238E27FC236}">
                  <a16:creationId xmlns:a16="http://schemas.microsoft.com/office/drawing/2014/main" id="{3CCA5814-C977-BB47-99E8-1886D88A86B2}"/>
                </a:ext>
              </a:extLst>
            </p:cNvPr>
            <p:cNvSpPr txBox="1"/>
            <p:nvPr/>
          </p:nvSpPr>
          <p:spPr>
            <a:xfrm>
              <a:off x="2003126" y="4431768"/>
              <a:ext cx="2183852" cy="232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200" dirty="0">
                  <a:latin typeface="Ubuntu" panose="020B0504030602030204" pitchFamily="34" charset="0"/>
                  <a:cs typeface="Arial" pitchFamily="34" charset="0"/>
                </a:rPr>
                <a:t>Топливо, запчасти, инструменты</a:t>
              </a:r>
              <a:endParaRPr lang="en-US" altLang="ko-KR" sz="1200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47" name="TextBox 52">
              <a:extLst>
                <a:ext uri="{FF2B5EF4-FFF2-40B4-BE49-F238E27FC236}">
                  <a16:creationId xmlns:a16="http://schemas.microsoft.com/office/drawing/2014/main" id="{90463B78-2692-BD46-A187-CCD0C98FC05F}"/>
                </a:ext>
              </a:extLst>
            </p:cNvPr>
            <p:cNvSpPr txBox="1"/>
            <p:nvPr/>
          </p:nvSpPr>
          <p:spPr>
            <a:xfrm>
              <a:off x="2002796" y="3941678"/>
              <a:ext cx="2053645" cy="49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latin typeface="Ubuntu" panose="020B0504030602030204" pitchFamily="34" charset="0"/>
                  <a:cs typeface="Arial" pitchFamily="34" charset="0"/>
                </a:rPr>
                <a:t>Покупка машин и оборудования</a:t>
              </a:r>
              <a:endParaRPr lang="ko-KR" altLang="en-US" sz="1600" b="1" dirty="0">
                <a:solidFill>
                  <a:srgbClr val="FF0000"/>
                </a:solidFill>
                <a:latin typeface="Ubuntu" panose="020B0504030602030204" pitchFamily="34" charset="0"/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C266559-356B-444C-A5D0-51B3069D538D}"/>
              </a:ext>
            </a:extLst>
          </p:cNvPr>
          <p:cNvGrpSpPr/>
          <p:nvPr/>
        </p:nvGrpSpPr>
        <p:grpSpPr>
          <a:xfrm>
            <a:off x="1656594" y="1287636"/>
            <a:ext cx="3871255" cy="543878"/>
            <a:chOff x="2079597" y="4287457"/>
            <a:chExt cx="3055743" cy="543878"/>
          </a:xfrm>
        </p:grpSpPr>
        <p:sp>
          <p:nvSpPr>
            <p:cNvPr id="49" name="TextBox 30">
              <a:extLst>
                <a:ext uri="{FF2B5EF4-FFF2-40B4-BE49-F238E27FC236}">
                  <a16:creationId xmlns:a16="http://schemas.microsoft.com/office/drawing/2014/main" id="{596280C5-B456-0948-A15F-A71D80824294}"/>
                </a:ext>
              </a:extLst>
            </p:cNvPr>
            <p:cNvSpPr txBox="1"/>
            <p:nvPr/>
          </p:nvSpPr>
          <p:spPr>
            <a:xfrm>
              <a:off x="2120447" y="4554336"/>
              <a:ext cx="26718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ko-KR" sz="1200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50" name="TextBox 31">
              <a:extLst>
                <a:ext uri="{FF2B5EF4-FFF2-40B4-BE49-F238E27FC236}">
                  <a16:creationId xmlns:a16="http://schemas.microsoft.com/office/drawing/2014/main" id="{C85BB633-D6C0-FF43-B617-CC1EB60BAFFF}"/>
                </a:ext>
              </a:extLst>
            </p:cNvPr>
            <p:cNvSpPr txBox="1"/>
            <p:nvPr/>
          </p:nvSpPr>
          <p:spPr>
            <a:xfrm>
              <a:off x="2079597" y="4287457"/>
              <a:ext cx="30557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latin typeface="Ubuntu" panose="020B0504030602030204" pitchFamily="34" charset="0"/>
                  <a:cs typeface="Arial" pitchFamily="34" charset="0"/>
                </a:rPr>
                <a:t>Расходы на персонал</a:t>
              </a:r>
              <a:endParaRPr lang="ko-KR" altLang="en-US" sz="1600" b="1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63F6BD2-EF1C-5643-A782-F1464B2EA985}"/>
              </a:ext>
            </a:extLst>
          </p:cNvPr>
          <p:cNvGrpSpPr/>
          <p:nvPr/>
        </p:nvGrpSpPr>
        <p:grpSpPr>
          <a:xfrm>
            <a:off x="10249551" y="2298376"/>
            <a:ext cx="1910067" cy="1084070"/>
            <a:chOff x="2024328" y="4261006"/>
            <a:chExt cx="2111007" cy="569389"/>
          </a:xfrm>
        </p:grpSpPr>
        <p:sp>
          <p:nvSpPr>
            <p:cNvPr id="52" name="TextBox 36">
              <a:extLst>
                <a:ext uri="{FF2B5EF4-FFF2-40B4-BE49-F238E27FC236}">
                  <a16:creationId xmlns:a16="http://schemas.microsoft.com/office/drawing/2014/main" id="{B6378C07-B473-764C-B755-A393E59072AB}"/>
                </a:ext>
              </a:extLst>
            </p:cNvPr>
            <p:cNvSpPr txBox="1"/>
            <p:nvPr/>
          </p:nvSpPr>
          <p:spPr>
            <a:xfrm>
              <a:off x="2024328" y="4684906"/>
              <a:ext cx="2024124" cy="145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200" dirty="0">
                  <a:latin typeface="Ubuntu" panose="020B0504030602030204" pitchFamily="34" charset="0"/>
                  <a:cs typeface="Arial" pitchFamily="34" charset="0"/>
                </a:rPr>
                <a:t>Топливо, запчасти</a:t>
              </a:r>
              <a:endParaRPr lang="en-US" altLang="ko-KR" sz="1200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53" name="TextBox 37">
              <a:extLst>
                <a:ext uri="{FF2B5EF4-FFF2-40B4-BE49-F238E27FC236}">
                  <a16:creationId xmlns:a16="http://schemas.microsoft.com/office/drawing/2014/main" id="{7FA88E15-4466-7344-84B9-EB61C1544596}"/>
                </a:ext>
              </a:extLst>
            </p:cNvPr>
            <p:cNvSpPr txBox="1"/>
            <p:nvPr/>
          </p:nvSpPr>
          <p:spPr>
            <a:xfrm>
              <a:off x="2081690" y="4261006"/>
              <a:ext cx="2053645" cy="307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latin typeface="Ubuntu" panose="020B0504030602030204" pitchFamily="34" charset="0"/>
                  <a:cs typeface="Arial" pitchFamily="34" charset="0"/>
                </a:rPr>
                <a:t>Транспортные услуги</a:t>
              </a:r>
              <a:endParaRPr lang="ko-KR" altLang="en-US" sz="1600" b="1" dirty="0">
                <a:solidFill>
                  <a:srgbClr val="FF0000"/>
                </a:solidFill>
                <a:latin typeface="Ubuntu" panose="020B0504030602030204" pitchFamily="34" charset="0"/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EA737AA-D59D-D04C-A001-D862DFB3526E}"/>
              </a:ext>
            </a:extLst>
          </p:cNvPr>
          <p:cNvGrpSpPr/>
          <p:nvPr/>
        </p:nvGrpSpPr>
        <p:grpSpPr>
          <a:xfrm>
            <a:off x="1226589" y="4983776"/>
            <a:ext cx="3150463" cy="978520"/>
            <a:chOff x="1642910" y="4185857"/>
            <a:chExt cx="3147486" cy="978520"/>
          </a:xfrm>
        </p:grpSpPr>
        <p:sp>
          <p:nvSpPr>
            <p:cNvPr id="55" name="TextBox 33">
              <a:extLst>
                <a:ext uri="{FF2B5EF4-FFF2-40B4-BE49-F238E27FC236}">
                  <a16:creationId xmlns:a16="http://schemas.microsoft.com/office/drawing/2014/main" id="{BA8C5F68-A33C-1D47-B7BB-5B932575CB9D}"/>
                </a:ext>
              </a:extLst>
            </p:cNvPr>
            <p:cNvSpPr txBox="1"/>
            <p:nvPr/>
          </p:nvSpPr>
          <p:spPr>
            <a:xfrm>
              <a:off x="1650730" y="4518046"/>
              <a:ext cx="26718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200" dirty="0">
                  <a:latin typeface="Ubuntu" panose="020B0504030602030204" pitchFamily="34" charset="0"/>
                  <a:cs typeface="Arial" pitchFamily="34" charset="0"/>
                </a:rPr>
                <a:t>Нефинансовые активы, канцелярские товары и прочие расходы</a:t>
              </a:r>
              <a:endParaRPr lang="ro-RO" altLang="ko-KR" sz="1200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56" name="TextBox 34">
              <a:extLst>
                <a:ext uri="{FF2B5EF4-FFF2-40B4-BE49-F238E27FC236}">
                  <a16:creationId xmlns:a16="http://schemas.microsoft.com/office/drawing/2014/main" id="{285B67A8-13B0-3A4B-A70D-388638C46941}"/>
                </a:ext>
              </a:extLst>
            </p:cNvPr>
            <p:cNvSpPr txBox="1"/>
            <p:nvPr/>
          </p:nvSpPr>
          <p:spPr>
            <a:xfrm>
              <a:off x="1642910" y="4185857"/>
              <a:ext cx="31474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latin typeface="Ubuntu" panose="020B0504030602030204" pitchFamily="34" charset="0"/>
                  <a:cs typeface="Arial" pitchFamily="34" charset="0"/>
                </a:rPr>
                <a:t>Прочие расходы</a:t>
              </a:r>
              <a:endParaRPr lang="ko-KR" altLang="en-US" sz="1600" b="1" dirty="0">
                <a:solidFill>
                  <a:srgbClr val="FF0000"/>
                </a:solidFill>
                <a:latin typeface="Ubuntu" panose="020B0504030602030204" pitchFamily="34" charset="0"/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77C1983-B5AC-324E-822C-E408219729F0}"/>
              </a:ext>
            </a:extLst>
          </p:cNvPr>
          <p:cNvGrpSpPr/>
          <p:nvPr/>
        </p:nvGrpSpPr>
        <p:grpSpPr>
          <a:xfrm>
            <a:off x="6227939" y="5303852"/>
            <a:ext cx="1800608" cy="1183931"/>
            <a:chOff x="2671988" y="4372653"/>
            <a:chExt cx="2070700" cy="1637129"/>
          </a:xfrm>
        </p:grpSpPr>
        <p:sp>
          <p:nvSpPr>
            <p:cNvPr id="58" name="Freeform: Shape 206">
              <a:extLst>
                <a:ext uri="{FF2B5EF4-FFF2-40B4-BE49-F238E27FC236}">
                  <a16:creationId xmlns:a16="http://schemas.microsoft.com/office/drawing/2014/main" id="{6347FC2A-355C-6846-A138-E116A8F7519C}"/>
                </a:ext>
              </a:extLst>
            </p:cNvPr>
            <p:cNvSpPr/>
            <p:nvPr/>
          </p:nvSpPr>
          <p:spPr>
            <a:xfrm>
              <a:off x="2671988" y="4665059"/>
              <a:ext cx="2070700" cy="1344723"/>
            </a:xfrm>
            <a:custGeom>
              <a:avLst/>
              <a:gdLst>
                <a:gd name="connsiteX0" fmla="*/ 1788034 w 2070700"/>
                <a:gd name="connsiteY0" fmla="*/ 1691 h 1344723"/>
                <a:gd name="connsiteX1" fmla="*/ 1914251 w 2070700"/>
                <a:gd name="connsiteY1" fmla="*/ 1691 h 1344723"/>
                <a:gd name="connsiteX2" fmla="*/ 2070700 w 2070700"/>
                <a:gd name="connsiteY2" fmla="*/ 158141 h 1344723"/>
                <a:gd name="connsiteX3" fmla="*/ 2070700 w 2070700"/>
                <a:gd name="connsiteY3" fmla="*/ 1188273 h 1344723"/>
                <a:gd name="connsiteX4" fmla="*/ 1914251 w 2070700"/>
                <a:gd name="connsiteY4" fmla="*/ 1344723 h 1344723"/>
                <a:gd name="connsiteX5" fmla="*/ 1788034 w 2070700"/>
                <a:gd name="connsiteY5" fmla="*/ 1344723 h 1344723"/>
                <a:gd name="connsiteX6" fmla="*/ 156450 w 2070700"/>
                <a:gd name="connsiteY6" fmla="*/ 1691 h 1344723"/>
                <a:gd name="connsiteX7" fmla="*/ 282666 w 2070700"/>
                <a:gd name="connsiteY7" fmla="*/ 1691 h 1344723"/>
                <a:gd name="connsiteX8" fmla="*/ 282666 w 2070700"/>
                <a:gd name="connsiteY8" fmla="*/ 1344723 h 1344723"/>
                <a:gd name="connsiteX9" fmla="*/ 156450 w 2070700"/>
                <a:gd name="connsiteY9" fmla="*/ 1344723 h 1344723"/>
                <a:gd name="connsiteX10" fmla="*/ 0 w 2070700"/>
                <a:gd name="connsiteY10" fmla="*/ 1188273 h 1344723"/>
                <a:gd name="connsiteX11" fmla="*/ 0 w 2070700"/>
                <a:gd name="connsiteY11" fmla="*/ 158141 h 1344723"/>
                <a:gd name="connsiteX12" fmla="*/ 156450 w 2070700"/>
                <a:gd name="connsiteY12" fmla="*/ 1691 h 1344723"/>
                <a:gd name="connsiteX13" fmla="*/ 741255 w 2070700"/>
                <a:gd name="connsiteY13" fmla="*/ 0 h 1344723"/>
                <a:gd name="connsiteX14" fmla="*/ 853339 w 2070700"/>
                <a:gd name="connsiteY14" fmla="*/ 0 h 1344723"/>
                <a:gd name="connsiteX15" fmla="*/ 853339 w 2070700"/>
                <a:gd name="connsiteY15" fmla="*/ 1691 h 1344723"/>
                <a:gd name="connsiteX16" fmla="*/ 1217361 w 2070700"/>
                <a:gd name="connsiteY16" fmla="*/ 1691 h 1344723"/>
                <a:gd name="connsiteX17" fmla="*/ 1217361 w 2070700"/>
                <a:gd name="connsiteY17" fmla="*/ 0 h 1344723"/>
                <a:gd name="connsiteX18" fmla="*/ 1329446 w 2070700"/>
                <a:gd name="connsiteY18" fmla="*/ 0 h 1344723"/>
                <a:gd name="connsiteX19" fmla="*/ 1329446 w 2070700"/>
                <a:gd name="connsiteY19" fmla="*/ 1691 h 1344723"/>
                <a:gd name="connsiteX20" fmla="*/ 1672248 w 2070700"/>
                <a:gd name="connsiteY20" fmla="*/ 1691 h 1344723"/>
                <a:gd name="connsiteX21" fmla="*/ 1672248 w 2070700"/>
                <a:gd name="connsiteY21" fmla="*/ 1344723 h 1344723"/>
                <a:gd name="connsiteX22" fmla="*/ 398452 w 2070700"/>
                <a:gd name="connsiteY22" fmla="*/ 1344723 h 1344723"/>
                <a:gd name="connsiteX23" fmla="*/ 398452 w 2070700"/>
                <a:gd name="connsiteY23" fmla="*/ 1691 h 1344723"/>
                <a:gd name="connsiteX24" fmla="*/ 741255 w 2070700"/>
                <a:gd name="connsiteY24" fmla="*/ 1691 h 1344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70700" h="1344723">
                  <a:moveTo>
                    <a:pt x="1788034" y="1691"/>
                  </a:moveTo>
                  <a:lnTo>
                    <a:pt x="1914251" y="1691"/>
                  </a:lnTo>
                  <a:cubicBezTo>
                    <a:pt x="2000655" y="1691"/>
                    <a:pt x="2070700" y="71736"/>
                    <a:pt x="2070700" y="158141"/>
                  </a:cubicBezTo>
                  <a:lnTo>
                    <a:pt x="2070700" y="1188273"/>
                  </a:lnTo>
                  <a:cubicBezTo>
                    <a:pt x="2070700" y="1274678"/>
                    <a:pt x="2000655" y="1344723"/>
                    <a:pt x="1914251" y="1344723"/>
                  </a:cubicBezTo>
                  <a:lnTo>
                    <a:pt x="1788034" y="1344723"/>
                  </a:lnTo>
                  <a:close/>
                  <a:moveTo>
                    <a:pt x="156450" y="1691"/>
                  </a:moveTo>
                  <a:lnTo>
                    <a:pt x="282666" y="1691"/>
                  </a:lnTo>
                  <a:lnTo>
                    <a:pt x="282666" y="1344723"/>
                  </a:lnTo>
                  <a:lnTo>
                    <a:pt x="156450" y="1344723"/>
                  </a:lnTo>
                  <a:cubicBezTo>
                    <a:pt x="70045" y="1344723"/>
                    <a:pt x="0" y="1274678"/>
                    <a:pt x="0" y="1188273"/>
                  </a:cubicBezTo>
                  <a:lnTo>
                    <a:pt x="0" y="158141"/>
                  </a:lnTo>
                  <a:cubicBezTo>
                    <a:pt x="0" y="71736"/>
                    <a:pt x="70045" y="1691"/>
                    <a:pt x="156450" y="1691"/>
                  </a:cubicBezTo>
                  <a:close/>
                  <a:moveTo>
                    <a:pt x="741255" y="0"/>
                  </a:moveTo>
                  <a:lnTo>
                    <a:pt x="853339" y="0"/>
                  </a:lnTo>
                  <a:lnTo>
                    <a:pt x="853339" y="1691"/>
                  </a:lnTo>
                  <a:lnTo>
                    <a:pt x="1217361" y="1691"/>
                  </a:lnTo>
                  <a:lnTo>
                    <a:pt x="1217361" y="0"/>
                  </a:lnTo>
                  <a:lnTo>
                    <a:pt x="1329446" y="0"/>
                  </a:lnTo>
                  <a:lnTo>
                    <a:pt x="1329446" y="1691"/>
                  </a:lnTo>
                  <a:lnTo>
                    <a:pt x="1672248" y="1691"/>
                  </a:lnTo>
                  <a:lnTo>
                    <a:pt x="1672248" y="1344723"/>
                  </a:lnTo>
                  <a:lnTo>
                    <a:pt x="398452" y="1344723"/>
                  </a:lnTo>
                  <a:lnTo>
                    <a:pt x="398452" y="1691"/>
                  </a:lnTo>
                  <a:lnTo>
                    <a:pt x="741255" y="1691"/>
                  </a:lnTo>
                  <a:close/>
                </a:path>
              </a:pathLst>
            </a:custGeom>
            <a:solidFill>
              <a:srgbClr val="FFD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B11283F-6CBC-0B49-A33D-0E2FC8E8A160}"/>
                </a:ext>
              </a:extLst>
            </p:cNvPr>
            <p:cNvSpPr/>
            <p:nvPr/>
          </p:nvSpPr>
          <p:spPr>
            <a:xfrm>
              <a:off x="2901856" y="4665058"/>
              <a:ext cx="178025" cy="1344724"/>
            </a:xfrm>
            <a:prstGeom prst="rect">
              <a:avLst/>
            </a:prstGeom>
            <a:solidFill>
              <a:srgbClr val="E9B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800394B-B7AB-8F47-8E46-10264CB6605E}"/>
                </a:ext>
              </a:extLst>
            </p:cNvPr>
            <p:cNvSpPr/>
            <p:nvPr/>
          </p:nvSpPr>
          <p:spPr>
            <a:xfrm>
              <a:off x="4303422" y="4665058"/>
              <a:ext cx="178025" cy="1344724"/>
            </a:xfrm>
            <a:prstGeom prst="rect">
              <a:avLst/>
            </a:prstGeom>
            <a:solidFill>
              <a:srgbClr val="E9B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61" name="Freeform: Shape 211">
              <a:extLst>
                <a:ext uri="{FF2B5EF4-FFF2-40B4-BE49-F238E27FC236}">
                  <a16:creationId xmlns:a16="http://schemas.microsoft.com/office/drawing/2014/main" id="{2B12CE4D-2EB7-ED4C-8FCA-25DFA1C8D61C}"/>
                </a:ext>
              </a:extLst>
            </p:cNvPr>
            <p:cNvSpPr/>
            <p:nvPr/>
          </p:nvSpPr>
          <p:spPr>
            <a:xfrm>
              <a:off x="3413243" y="4372653"/>
              <a:ext cx="588191" cy="292405"/>
            </a:xfrm>
            <a:custGeom>
              <a:avLst/>
              <a:gdLst>
                <a:gd name="connsiteX0" fmla="*/ 85779 w 588191"/>
                <a:gd name="connsiteY0" fmla="*/ 0 h 292405"/>
                <a:gd name="connsiteX1" fmla="*/ 502412 w 588191"/>
                <a:gd name="connsiteY1" fmla="*/ 0 h 292405"/>
                <a:gd name="connsiteX2" fmla="*/ 588191 w 588191"/>
                <a:gd name="connsiteY2" fmla="*/ 85779 h 292405"/>
                <a:gd name="connsiteX3" fmla="*/ 588191 w 588191"/>
                <a:gd name="connsiteY3" fmla="*/ 292405 h 292405"/>
                <a:gd name="connsiteX4" fmla="*/ 476106 w 588191"/>
                <a:gd name="connsiteY4" fmla="*/ 292405 h 292405"/>
                <a:gd name="connsiteX5" fmla="*/ 476106 w 588191"/>
                <a:gd name="connsiteY5" fmla="*/ 177618 h 292405"/>
                <a:gd name="connsiteX6" fmla="*/ 410573 w 588191"/>
                <a:gd name="connsiteY6" fmla="*/ 112085 h 292405"/>
                <a:gd name="connsiteX7" fmla="*/ 177617 w 588191"/>
                <a:gd name="connsiteY7" fmla="*/ 112085 h 292405"/>
                <a:gd name="connsiteX8" fmla="*/ 112084 w 588191"/>
                <a:gd name="connsiteY8" fmla="*/ 177618 h 292405"/>
                <a:gd name="connsiteX9" fmla="*/ 112084 w 588191"/>
                <a:gd name="connsiteY9" fmla="*/ 292405 h 292405"/>
                <a:gd name="connsiteX10" fmla="*/ 0 w 588191"/>
                <a:gd name="connsiteY10" fmla="*/ 292405 h 292405"/>
                <a:gd name="connsiteX11" fmla="*/ 0 w 588191"/>
                <a:gd name="connsiteY11" fmla="*/ 85779 h 292405"/>
                <a:gd name="connsiteX12" fmla="*/ 85779 w 588191"/>
                <a:gd name="connsiteY12" fmla="*/ 0 h 29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8191" h="292405">
                  <a:moveTo>
                    <a:pt x="85779" y="0"/>
                  </a:moveTo>
                  <a:lnTo>
                    <a:pt x="502412" y="0"/>
                  </a:lnTo>
                  <a:cubicBezTo>
                    <a:pt x="549786" y="0"/>
                    <a:pt x="588191" y="38405"/>
                    <a:pt x="588191" y="85779"/>
                  </a:cubicBezTo>
                  <a:lnTo>
                    <a:pt x="588191" y="292405"/>
                  </a:lnTo>
                  <a:lnTo>
                    <a:pt x="476106" y="292405"/>
                  </a:lnTo>
                  <a:lnTo>
                    <a:pt x="476106" y="177618"/>
                  </a:lnTo>
                  <a:cubicBezTo>
                    <a:pt x="476106" y="141425"/>
                    <a:pt x="446766" y="112085"/>
                    <a:pt x="410573" y="112085"/>
                  </a:cubicBezTo>
                  <a:lnTo>
                    <a:pt x="177617" y="112085"/>
                  </a:lnTo>
                  <a:cubicBezTo>
                    <a:pt x="141424" y="112085"/>
                    <a:pt x="112084" y="141425"/>
                    <a:pt x="112084" y="177618"/>
                  </a:cubicBezTo>
                  <a:lnTo>
                    <a:pt x="112084" y="292405"/>
                  </a:lnTo>
                  <a:lnTo>
                    <a:pt x="0" y="292405"/>
                  </a:lnTo>
                  <a:lnTo>
                    <a:pt x="0" y="85779"/>
                  </a:lnTo>
                  <a:cubicBezTo>
                    <a:pt x="0" y="38405"/>
                    <a:pt x="38405" y="0"/>
                    <a:pt x="85779" y="0"/>
                  </a:cubicBezTo>
                  <a:close/>
                </a:path>
              </a:pathLst>
            </a:custGeom>
            <a:solidFill>
              <a:srgbClr val="8077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6D20C070-8AC5-0842-B2C1-DEBBE083795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160" y="6262183"/>
            <a:ext cx="473319" cy="13452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2BE0489-A2A8-604A-B945-B69254FFB21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185" y="6205033"/>
            <a:ext cx="473319" cy="13452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9DE9E729-258C-AB43-A6DC-2F7C4C593E3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735" y="6255833"/>
            <a:ext cx="473319" cy="13452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F5C58C57-7BE2-FD42-949D-DA2B74F8E62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210" y="6201858"/>
            <a:ext cx="473319" cy="134522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8B7543B4-1185-0840-9D47-B1717ABBF2D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410" y="6154233"/>
            <a:ext cx="473319" cy="13452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E0D13D7-889D-B948-BBC2-0058141A129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610" y="6154233"/>
            <a:ext cx="473319" cy="134522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9F92079-1B79-9E47-AF94-DBE9E5F2CE7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10" y="6103433"/>
            <a:ext cx="473319" cy="134522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453BD1E1-941C-7043-B981-265B06F72C3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035" y="6093908"/>
            <a:ext cx="473319" cy="134522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34ABE098-3EB5-9643-9698-AB5D1C0F2DB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160" y="6033583"/>
            <a:ext cx="473319" cy="13452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C163DD6-1799-BA45-AF49-9706BF626AB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485" y="6093908"/>
            <a:ext cx="473319" cy="134522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B2CCF3D9-FB2A-1146-BA1E-EDCF95033C3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335" y="5922458"/>
            <a:ext cx="473319" cy="134522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7A98397E-89F9-114B-B1A8-43298FEF6B7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0367">
            <a:off x="7080510" y="5935158"/>
            <a:ext cx="473319" cy="134522"/>
          </a:xfrm>
          <a:prstGeom prst="rect">
            <a:avLst/>
          </a:prstGeom>
        </p:spPr>
      </p:pic>
      <p:sp>
        <p:nvSpPr>
          <p:cNvPr id="74" name="TextBox 34">
            <a:extLst>
              <a:ext uri="{FF2B5EF4-FFF2-40B4-BE49-F238E27FC236}">
                <a16:creationId xmlns:a16="http://schemas.microsoft.com/office/drawing/2014/main" id="{C60D1281-CA18-214E-878F-0169EC93192C}"/>
              </a:ext>
            </a:extLst>
          </p:cNvPr>
          <p:cNvSpPr txBox="1"/>
          <p:nvPr/>
        </p:nvSpPr>
        <p:spPr>
          <a:xfrm>
            <a:off x="6092166" y="4877609"/>
            <a:ext cx="2124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ko-KR" sz="1600" b="1" dirty="0">
                <a:latin typeface="Ubuntu" panose="020B0504030602030204" pitchFamily="34" charset="0"/>
                <a:cs typeface="Arial" pitchFamily="34" charset="0"/>
              </a:rPr>
              <a:t>Резервный фонд </a:t>
            </a:r>
            <a:endParaRPr lang="ko-KR" altLang="en-US" sz="1600" b="1" dirty="0">
              <a:latin typeface="Ubuntu" panose="020B0504030602030204" pitchFamily="34" charset="0"/>
              <a:cs typeface="Arial" pitchFamily="34" charset="0"/>
            </a:endParaRPr>
          </a:p>
        </p:txBody>
      </p:sp>
      <p:sp>
        <p:nvSpPr>
          <p:cNvPr id="75" name="TextBox 33">
            <a:extLst>
              <a:ext uri="{FF2B5EF4-FFF2-40B4-BE49-F238E27FC236}">
                <a16:creationId xmlns:a16="http://schemas.microsoft.com/office/drawing/2014/main" id="{4C676693-4E38-1A48-B738-29018566A6AA}"/>
              </a:ext>
            </a:extLst>
          </p:cNvPr>
          <p:cNvSpPr txBox="1"/>
          <p:nvPr/>
        </p:nvSpPr>
        <p:spPr>
          <a:xfrm>
            <a:off x="6507877" y="5503468"/>
            <a:ext cx="1591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1" dirty="0">
                <a:latin typeface="Ubuntu" panose="020B0504030602030204" pitchFamily="34" charset="0"/>
                <a:cs typeface="Arial" pitchFamily="34" charset="0"/>
              </a:rPr>
              <a:t>40 </a:t>
            </a:r>
            <a:r>
              <a:rPr lang="ro-MD" altLang="ko-KR" sz="1600" b="1" dirty="0">
                <a:latin typeface="Ubuntu" panose="020B0504030602030204" pitchFamily="34" charset="0"/>
                <a:cs typeface="Arial" pitchFamily="34" charset="0"/>
              </a:rPr>
              <a:t>0</a:t>
            </a:r>
            <a:r>
              <a:rPr lang="en-US" altLang="ko-KR" sz="1600" b="1" dirty="0">
                <a:latin typeface="Ubuntu" panose="020B0504030602030204" pitchFamily="34" charset="0"/>
                <a:cs typeface="Arial" pitchFamily="34" charset="0"/>
              </a:rPr>
              <a:t>00</a:t>
            </a:r>
            <a:r>
              <a:rPr lang="ro-RO" altLang="ko-KR" sz="1600" b="1" dirty="0">
                <a:latin typeface="Ubuntu" panose="020B0504030602030204" pitchFamily="34" charset="0"/>
                <a:cs typeface="Arial" pitchFamily="34" charset="0"/>
              </a:rPr>
              <a:t> </a:t>
            </a:r>
            <a:r>
              <a:rPr lang="ru-RU" altLang="ko-KR" sz="1600" b="1" dirty="0">
                <a:latin typeface="Ubuntu" panose="020B0504030602030204" pitchFamily="34" charset="0"/>
                <a:cs typeface="Arial" pitchFamily="34" charset="0"/>
              </a:rPr>
              <a:t>лей</a:t>
            </a:r>
            <a:endParaRPr lang="ro-RO" altLang="ko-KR" sz="1600" b="1" dirty="0">
              <a:latin typeface="Ubuntu" panose="020B0504030602030204" pitchFamily="34" charset="0"/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0AD4905-F5AC-9D44-AB93-24B71083E3AC}"/>
              </a:ext>
            </a:extLst>
          </p:cNvPr>
          <p:cNvSpPr txBox="1"/>
          <p:nvPr/>
        </p:nvSpPr>
        <p:spPr>
          <a:xfrm>
            <a:off x="1200496" y="-22302"/>
            <a:ext cx="1143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ru-RU" sz="3200" b="1" dirty="0">
                <a:solidFill>
                  <a:srgbClr val="000000"/>
                </a:solidFill>
                <a:latin typeface="Ubuntu" panose="020B0504030602030204" pitchFamily="34" charset="0"/>
              </a:rPr>
              <a:t>Государственные услуги общего назначения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7F559933-6714-B244-9452-9C62F7CB16E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1" b="4375"/>
          <a:stretch/>
        </p:blipFill>
        <p:spPr>
          <a:xfrm>
            <a:off x="6124568" y="1001643"/>
            <a:ext cx="1903979" cy="122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5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B337A6-2DAC-42B1-A8B3-600819B25276}"/>
              </a:ext>
            </a:extLst>
          </p:cNvPr>
          <p:cNvSpPr txBox="1"/>
          <p:nvPr/>
        </p:nvSpPr>
        <p:spPr>
          <a:xfrm>
            <a:off x="5645945" y="5377221"/>
            <a:ext cx="43791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b="1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TIPS FOR YOU AND YOUR TEAM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E651D1-4EBB-470C-85B5-CAD9BB2C3A28}"/>
              </a:ext>
            </a:extLst>
          </p:cNvPr>
          <p:cNvSpPr txBox="1"/>
          <p:nvPr/>
        </p:nvSpPr>
        <p:spPr>
          <a:xfrm>
            <a:off x="1370964" y="820351"/>
            <a:ext cx="77598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ru-RU" sz="3200" b="1" dirty="0">
                <a:solidFill>
                  <a:srgbClr val="000000"/>
                </a:solidFill>
                <a:latin typeface="Ubuntu" panose="020B0504030602030204" pitchFamily="34" charset="0"/>
              </a:rPr>
              <a:t>Дорожный фонд</a:t>
            </a:r>
            <a:endParaRPr lang="ro-MD" sz="3200" b="1" dirty="0">
              <a:solidFill>
                <a:srgbClr val="000000"/>
              </a:solidFill>
              <a:latin typeface="Ubuntu" panose="020B0504030602030204" pitchFamily="34" charset="0"/>
            </a:endParaRPr>
          </a:p>
          <a:p>
            <a:pPr fontAlgn="b"/>
            <a:r>
              <a:rPr lang="ru-RU" sz="3200" b="1" dirty="0">
                <a:solidFill>
                  <a:srgbClr val="000000"/>
                </a:solidFill>
                <a:latin typeface="Ubuntu" panose="020B0504030602030204" pitchFamily="34" charset="0"/>
              </a:rPr>
              <a:t>(развитие дорог)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6D8304-D4CF-8E4C-AD42-5E0C43FB0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964" y="2729158"/>
            <a:ext cx="4406292" cy="26934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52ED68-6864-1D42-BE2D-972DC7D4B259}"/>
              </a:ext>
            </a:extLst>
          </p:cNvPr>
          <p:cNvSpPr txBox="1"/>
          <p:nvPr/>
        </p:nvSpPr>
        <p:spPr>
          <a:xfrm>
            <a:off x="5931506" y="2729158"/>
            <a:ext cx="60439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Ubuntu" panose="020B0504030602030204" pitchFamily="34" charset="0"/>
              </a:rPr>
              <a:t>Доля бюджетных расходов на улучшение дорожной</a:t>
            </a:r>
            <a:r>
              <a:rPr lang="en-US" dirty="0">
                <a:latin typeface="Ubuntu" panose="020B0504030602030204" pitchFamily="34" charset="0"/>
              </a:rPr>
              <a:t> </a:t>
            </a:r>
            <a:r>
              <a:rPr lang="ru-RU" dirty="0">
                <a:latin typeface="Ubuntu" panose="020B0504030602030204" pitchFamily="34" charset="0"/>
              </a:rPr>
              <a:t>инфраструктуры в населенном пункте продолжает оставаться низкой, составляя всего </a:t>
            </a:r>
            <a:r>
              <a:rPr lang="en-US" dirty="0">
                <a:latin typeface="Ubuntu" panose="020B0504030602030204" pitchFamily="34" charset="0"/>
              </a:rPr>
              <a:t>5,33</a:t>
            </a:r>
            <a:r>
              <a:rPr lang="ro-MD" dirty="0">
                <a:latin typeface="Ubuntu" panose="020B0504030602030204" pitchFamily="34" charset="0"/>
              </a:rPr>
              <a:t> </a:t>
            </a:r>
            <a:r>
              <a:rPr lang="ru-RU" dirty="0">
                <a:latin typeface="Ubuntu" panose="020B0504030602030204" pitchFamily="34" charset="0"/>
              </a:rPr>
              <a:t>% от общего бюджета, запланированного на 2021 год.</a:t>
            </a:r>
          </a:p>
          <a:p>
            <a:endParaRPr lang="ru-RU" dirty="0">
              <a:latin typeface="Ubuntu" panose="020B0504030602030204" pitchFamily="34" charset="0"/>
            </a:endParaRPr>
          </a:p>
          <a:p>
            <a:r>
              <a:rPr lang="ru-RU" dirty="0">
                <a:latin typeface="Ubuntu" panose="020B0504030602030204" pitchFamily="34" charset="0"/>
              </a:rPr>
              <a:t>Недостаточное финансирование в этой области затрудняет и замедляет достижение целей</a:t>
            </a:r>
            <a:r>
              <a:rPr lang="en-US" dirty="0">
                <a:latin typeface="Ubuntu" panose="020B0504030602030204" pitchFamily="34" charset="0"/>
              </a:rPr>
              <a:t>.</a:t>
            </a:r>
            <a:endParaRPr lang="ro-RO" dirty="0">
              <a:latin typeface="Ubuntu" panose="020B05040306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6727" y="2032000"/>
            <a:ext cx="206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o-MD" b="1" dirty="0">
                <a:latin typeface="Ubuntu" panose="020B0504030602030204" pitchFamily="34" charset="0"/>
              </a:rPr>
              <a:t>517 600</a:t>
            </a:r>
            <a:r>
              <a:rPr lang="en-US" altLang="ko-KR" b="1" dirty="0">
                <a:latin typeface="Ubuntu" panose="020B0504030602030204" pitchFamily="34" charset="0"/>
                <a:cs typeface="Arial" pitchFamily="34" charset="0"/>
              </a:rPr>
              <a:t> </a:t>
            </a:r>
            <a:r>
              <a:rPr lang="ru-RU" altLang="ko-KR" b="1" dirty="0">
                <a:latin typeface="Ubuntu" panose="020B0504030602030204" pitchFamily="34" charset="0"/>
                <a:cs typeface="Arial" pitchFamily="34" charset="0"/>
              </a:rPr>
              <a:t>лей</a:t>
            </a:r>
            <a:r>
              <a:rPr lang="en-US" b="1" dirty="0">
                <a:latin typeface="Ubuntu" panose="020B0504030602030204" pitchFamily="34" charset="0"/>
              </a:rPr>
              <a:t> </a:t>
            </a:r>
            <a:endParaRPr lang="en-GB" b="1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760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14941" y="1756105"/>
            <a:ext cx="43459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Какие участки дороги / тротуара необходимо отремонтировать в первую очередь?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Центральная улица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ул.</a:t>
            </a:r>
            <a:r>
              <a:rPr lang="en-US" dirty="0"/>
              <a:t> </a:t>
            </a:r>
            <a:r>
              <a:rPr lang="ru-RU" dirty="0"/>
              <a:t>Ленина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Ул.</a:t>
            </a:r>
            <a:r>
              <a:rPr lang="en-US" dirty="0"/>
              <a:t> </a:t>
            </a:r>
            <a:r>
              <a:rPr lang="ru-RU" dirty="0"/>
              <a:t>Кирова</a:t>
            </a:r>
            <a:endParaRPr lang="en-US" dirty="0"/>
          </a:p>
          <a:p>
            <a:endParaRPr lang="en-US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74982" y="729672"/>
            <a:ext cx="5440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Как вы думаете, какие усовершенствования принесут наибольшую пользу местной транспортной сети?</a:t>
            </a:r>
            <a:endParaRPr lang="en-US" b="1" dirty="0"/>
          </a:p>
          <a:p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5866742"/>
              </p:ext>
            </p:extLst>
          </p:nvPr>
        </p:nvGraphicFramePr>
        <p:xfrm>
          <a:off x="1244600" y="1930002"/>
          <a:ext cx="6070600" cy="4999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4337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Block Arc 56">
            <a:extLst>
              <a:ext uri="{FF2B5EF4-FFF2-40B4-BE49-F238E27FC236}">
                <a16:creationId xmlns:a16="http://schemas.microsoft.com/office/drawing/2014/main" id="{0AE05BA5-E706-6240-A16A-CD70175008C9}"/>
              </a:ext>
            </a:extLst>
          </p:cNvPr>
          <p:cNvSpPr/>
          <p:nvPr/>
        </p:nvSpPr>
        <p:spPr>
          <a:xfrm rot="453354">
            <a:off x="7512790" y="837644"/>
            <a:ext cx="4007473" cy="4058442"/>
          </a:xfrm>
          <a:prstGeom prst="blockArc">
            <a:avLst>
              <a:gd name="adj1" fmla="val 12214054"/>
              <a:gd name="adj2" fmla="val 17259502"/>
              <a:gd name="adj3" fmla="val 9783"/>
            </a:avLst>
          </a:prstGeom>
          <a:solidFill>
            <a:srgbClr val="FFD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1EDD354-0580-F941-8192-134AFE7B844E}"/>
              </a:ext>
            </a:extLst>
          </p:cNvPr>
          <p:cNvSpPr txBox="1"/>
          <p:nvPr/>
        </p:nvSpPr>
        <p:spPr>
          <a:xfrm>
            <a:off x="2214460" y="3408001"/>
            <a:ext cx="3372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Ubuntu" panose="020B0504030602030204" pitchFamily="34" charset="0"/>
              </a:rPr>
              <a:t>Благоустройство</a:t>
            </a:r>
            <a:endParaRPr lang="ko-KR" altLang="en-US" sz="1600" b="1" dirty="0">
              <a:latin typeface="Ubuntu" panose="020B0504030602030204" pitchFamily="34" charset="0"/>
            </a:endParaRPr>
          </a:p>
        </p:txBody>
      </p:sp>
      <p:sp>
        <p:nvSpPr>
          <p:cNvPr id="66" name="Block Arc 65">
            <a:extLst>
              <a:ext uri="{FF2B5EF4-FFF2-40B4-BE49-F238E27FC236}">
                <a16:creationId xmlns:a16="http://schemas.microsoft.com/office/drawing/2014/main" id="{339ADC7D-2975-B446-B0E8-93E524D2439E}"/>
              </a:ext>
            </a:extLst>
          </p:cNvPr>
          <p:cNvSpPr/>
          <p:nvPr/>
        </p:nvSpPr>
        <p:spPr>
          <a:xfrm rot="21213143">
            <a:off x="2052374" y="1200973"/>
            <a:ext cx="3966116" cy="3730084"/>
          </a:xfrm>
          <a:prstGeom prst="blockArc">
            <a:avLst>
              <a:gd name="adj1" fmla="val 13268922"/>
              <a:gd name="adj2" fmla="val 1585938"/>
              <a:gd name="adj3" fmla="val 10401"/>
            </a:avLst>
          </a:prstGeom>
          <a:solidFill>
            <a:srgbClr val="EAB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2FAADFA-4D0D-FA48-9908-D99AC90BA986}"/>
              </a:ext>
            </a:extLst>
          </p:cNvPr>
          <p:cNvSpPr txBox="1"/>
          <p:nvPr/>
        </p:nvSpPr>
        <p:spPr>
          <a:xfrm>
            <a:off x="8563195" y="3190105"/>
            <a:ext cx="2377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600" b="1" dirty="0">
                <a:latin typeface="Ubuntu" panose="020B0504030602030204" pitchFamily="34" charset="0"/>
              </a:rPr>
              <a:t>уличное </a:t>
            </a:r>
            <a:r>
              <a:rPr lang="ru-RU" altLang="ko-KR" b="1" dirty="0">
                <a:latin typeface="Ubuntu" panose="020B0504030602030204" pitchFamily="34" charset="0"/>
              </a:rPr>
              <a:t>освещение</a:t>
            </a:r>
            <a:endParaRPr lang="ko-KR" altLang="en-US" b="1" dirty="0">
              <a:latin typeface="Ubuntu" panose="020B0504030602030204" pitchFamily="34" charset="0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C4D3585-2807-F34F-A172-5234F95BBBF5}"/>
              </a:ext>
            </a:extLst>
          </p:cNvPr>
          <p:cNvGrpSpPr/>
          <p:nvPr/>
        </p:nvGrpSpPr>
        <p:grpSpPr>
          <a:xfrm>
            <a:off x="9283248" y="2043373"/>
            <a:ext cx="920703" cy="771297"/>
            <a:chOff x="4743450" y="1335205"/>
            <a:chExt cx="3240592" cy="3774323"/>
          </a:xfrm>
          <a:solidFill>
            <a:schemeClr val="tx1"/>
          </a:solidFill>
        </p:grpSpPr>
        <p:sp>
          <p:nvSpPr>
            <p:cNvPr id="73" name="Freeform: Shape 149">
              <a:extLst>
                <a:ext uri="{FF2B5EF4-FFF2-40B4-BE49-F238E27FC236}">
                  <a16:creationId xmlns:a16="http://schemas.microsoft.com/office/drawing/2014/main" id="{1CBCBB6B-3344-2F4D-B5E4-AA58D9B4AEAD}"/>
                </a:ext>
              </a:extLst>
            </p:cNvPr>
            <p:cNvSpPr/>
            <p:nvPr/>
          </p:nvSpPr>
          <p:spPr>
            <a:xfrm>
              <a:off x="4743450" y="1335205"/>
              <a:ext cx="2365084" cy="3774323"/>
            </a:xfrm>
            <a:custGeom>
              <a:avLst/>
              <a:gdLst>
                <a:gd name="connsiteX0" fmla="*/ 817516 w 1645921"/>
                <a:gd name="connsiteY0" fmla="*/ 1935988 h 2169949"/>
                <a:gd name="connsiteX1" fmla="*/ 513238 w 1645921"/>
                <a:gd name="connsiteY1" fmla="*/ 2124229 h 2169949"/>
                <a:gd name="connsiteX2" fmla="*/ 820226 w 1645921"/>
                <a:gd name="connsiteY2" fmla="*/ 2124229 h 2169949"/>
                <a:gd name="connsiteX3" fmla="*/ 848006 w 1645921"/>
                <a:gd name="connsiteY3" fmla="*/ 1933084 h 2169949"/>
                <a:gd name="connsiteX4" fmla="*/ 851058 w 1645921"/>
                <a:gd name="connsiteY4" fmla="*/ 2124229 h 2169949"/>
                <a:gd name="connsiteX5" fmla="*/ 1165501 w 1645921"/>
                <a:gd name="connsiteY5" fmla="*/ 2124229 h 2169949"/>
                <a:gd name="connsiteX6" fmla="*/ 483030 w 1645921"/>
                <a:gd name="connsiteY6" fmla="*/ 1713663 h 2169949"/>
                <a:gd name="connsiteX7" fmla="*/ 441567 w 1645921"/>
                <a:gd name="connsiteY7" fmla="*/ 2124229 h 2169949"/>
                <a:gd name="connsiteX8" fmla="*/ 456637 w 1645921"/>
                <a:gd name="connsiteY8" fmla="*/ 2124229 h 2169949"/>
                <a:gd name="connsiteX9" fmla="*/ 806082 w 1645921"/>
                <a:gd name="connsiteY9" fmla="*/ 1908038 h 2169949"/>
                <a:gd name="connsiteX10" fmla="*/ 483030 w 1645921"/>
                <a:gd name="connsiteY10" fmla="*/ 1713663 h 2169949"/>
                <a:gd name="connsiteX11" fmla="*/ 1192837 w 1645921"/>
                <a:gd name="connsiteY11" fmla="*/ 1703681 h 2169949"/>
                <a:gd name="connsiteX12" fmla="*/ 863251 w 1645921"/>
                <a:gd name="connsiteY12" fmla="*/ 1907494 h 2169949"/>
                <a:gd name="connsiteX13" fmla="*/ 1223376 w 1645921"/>
                <a:gd name="connsiteY13" fmla="*/ 2124229 h 2169949"/>
                <a:gd name="connsiteX14" fmla="*/ 1255703 w 1645921"/>
                <a:gd name="connsiteY14" fmla="*/ 2124229 h 2169949"/>
                <a:gd name="connsiteX15" fmla="*/ 813705 w 1645921"/>
                <a:gd name="connsiteY15" fmla="*/ 1701321 h 2169949"/>
                <a:gd name="connsiteX16" fmla="*/ 529673 w 1645921"/>
                <a:gd name="connsiteY16" fmla="*/ 1704407 h 2169949"/>
                <a:gd name="connsiteX17" fmla="*/ 529129 w 1645921"/>
                <a:gd name="connsiteY17" fmla="*/ 1706584 h 2169949"/>
                <a:gd name="connsiteX18" fmla="*/ 816608 w 1645921"/>
                <a:gd name="connsiteY18" fmla="*/ 1879544 h 2169949"/>
                <a:gd name="connsiteX19" fmla="*/ 813705 w 1645921"/>
                <a:gd name="connsiteY19" fmla="*/ 1701321 h 2169949"/>
                <a:gd name="connsiteX20" fmla="*/ 1143109 w 1645921"/>
                <a:gd name="connsiteY20" fmla="*/ 1697147 h 2169949"/>
                <a:gd name="connsiteX21" fmla="*/ 844376 w 1645921"/>
                <a:gd name="connsiteY21" fmla="*/ 1700595 h 2169949"/>
                <a:gd name="connsiteX22" fmla="*/ 847280 w 1645921"/>
                <a:gd name="connsiteY22" fmla="*/ 1882630 h 2169949"/>
                <a:gd name="connsiteX23" fmla="*/ 1143835 w 1645921"/>
                <a:gd name="connsiteY23" fmla="*/ 1699143 h 2169949"/>
                <a:gd name="connsiteX24" fmla="*/ 1143109 w 1645921"/>
                <a:gd name="connsiteY24" fmla="*/ 1697147 h 2169949"/>
                <a:gd name="connsiteX25" fmla="*/ 840565 w 1645921"/>
                <a:gd name="connsiteY25" fmla="*/ 1456129 h 2169949"/>
                <a:gd name="connsiteX26" fmla="*/ 844195 w 1645921"/>
                <a:gd name="connsiteY26" fmla="*/ 1670287 h 2169949"/>
                <a:gd name="connsiteX27" fmla="*/ 1144923 w 1645921"/>
                <a:gd name="connsiteY27" fmla="*/ 1666838 h 2169949"/>
                <a:gd name="connsiteX28" fmla="*/ 1145649 w 1645921"/>
                <a:gd name="connsiteY28" fmla="*/ 1665205 h 2169949"/>
                <a:gd name="connsiteX29" fmla="*/ 840565 w 1645921"/>
                <a:gd name="connsiteY29" fmla="*/ 1456129 h 2169949"/>
                <a:gd name="connsiteX30" fmla="*/ 810075 w 1645921"/>
                <a:gd name="connsiteY30" fmla="*/ 1455403 h 2169949"/>
                <a:gd name="connsiteX31" fmla="*/ 517695 w 1645921"/>
                <a:gd name="connsiteY31" fmla="*/ 1674098 h 2169949"/>
                <a:gd name="connsiteX32" fmla="*/ 813342 w 1645921"/>
                <a:gd name="connsiteY32" fmla="*/ 1670650 h 2169949"/>
                <a:gd name="connsiteX33" fmla="*/ 810075 w 1645921"/>
                <a:gd name="connsiteY33" fmla="*/ 1455403 h 2169949"/>
                <a:gd name="connsiteX34" fmla="*/ 530580 w 1645921"/>
                <a:gd name="connsiteY34" fmla="*/ 1243604 h 2169949"/>
                <a:gd name="connsiteX35" fmla="*/ 488656 w 1645921"/>
                <a:gd name="connsiteY35" fmla="*/ 1658308 h 2169949"/>
                <a:gd name="connsiteX36" fmla="*/ 797915 w 1645921"/>
                <a:gd name="connsiteY36" fmla="*/ 1426909 h 2169949"/>
                <a:gd name="connsiteX37" fmla="*/ 530580 w 1645921"/>
                <a:gd name="connsiteY37" fmla="*/ 1243604 h 2169949"/>
                <a:gd name="connsiteX38" fmla="*/ 836935 w 1645921"/>
                <a:gd name="connsiteY38" fmla="*/ 1223277 h 2169949"/>
                <a:gd name="connsiteX39" fmla="*/ 839658 w 1645921"/>
                <a:gd name="connsiteY39" fmla="*/ 1395693 h 2169949"/>
                <a:gd name="connsiteX40" fmla="*/ 1070150 w 1645921"/>
                <a:gd name="connsiteY40" fmla="*/ 1223277 h 2169949"/>
                <a:gd name="connsiteX41" fmla="*/ 836935 w 1645921"/>
                <a:gd name="connsiteY41" fmla="*/ 1223277 h 2169949"/>
                <a:gd name="connsiteX42" fmla="*/ 553085 w 1645921"/>
                <a:gd name="connsiteY42" fmla="*/ 1223277 h 2169949"/>
                <a:gd name="connsiteX43" fmla="*/ 809167 w 1645921"/>
                <a:gd name="connsiteY43" fmla="*/ 1398778 h 2169949"/>
                <a:gd name="connsiteX44" fmla="*/ 806445 w 1645921"/>
                <a:gd name="connsiteY44" fmla="*/ 1223277 h 2169949"/>
                <a:gd name="connsiteX45" fmla="*/ 553085 w 1645921"/>
                <a:gd name="connsiteY45" fmla="*/ 1223277 h 2169949"/>
                <a:gd name="connsiteX46" fmla="*/ 1121148 w 1645921"/>
                <a:gd name="connsiteY46" fmla="*/ 1222551 h 2169949"/>
                <a:gd name="connsiteX47" fmla="*/ 849095 w 1645921"/>
                <a:gd name="connsiteY47" fmla="*/ 1426001 h 2169949"/>
                <a:gd name="connsiteX48" fmla="*/ 1185940 w 1645921"/>
                <a:gd name="connsiteY48" fmla="*/ 1656856 h 2169949"/>
                <a:gd name="connsiteX49" fmla="*/ 1121148 w 1645921"/>
                <a:gd name="connsiteY49" fmla="*/ 1222551 h 2169949"/>
                <a:gd name="connsiteX50" fmla="*/ 803178 w 1645921"/>
                <a:gd name="connsiteY50" fmla="*/ 1009119 h 2169949"/>
                <a:gd name="connsiteX51" fmla="*/ 570690 w 1645921"/>
                <a:gd name="connsiteY51" fmla="*/ 1191335 h 2169949"/>
                <a:gd name="connsiteX52" fmla="*/ 805901 w 1645921"/>
                <a:gd name="connsiteY52" fmla="*/ 1191335 h 2169949"/>
                <a:gd name="connsiteX53" fmla="*/ 803178 w 1645921"/>
                <a:gd name="connsiteY53" fmla="*/ 1009119 h 2169949"/>
                <a:gd name="connsiteX54" fmla="*/ 833305 w 1645921"/>
                <a:gd name="connsiteY54" fmla="*/ 992422 h 2169949"/>
                <a:gd name="connsiteX55" fmla="*/ 836572 w 1645921"/>
                <a:gd name="connsiteY55" fmla="*/ 1191154 h 2169949"/>
                <a:gd name="connsiteX56" fmla="*/ 1087391 w 1645921"/>
                <a:gd name="connsiteY56" fmla="*/ 1191154 h 2169949"/>
                <a:gd name="connsiteX57" fmla="*/ 833305 w 1645921"/>
                <a:gd name="connsiteY57" fmla="*/ 992422 h 2169949"/>
                <a:gd name="connsiteX58" fmla="*/ 1055404 w 1645921"/>
                <a:gd name="connsiteY58" fmla="*/ 817761 h 2169949"/>
                <a:gd name="connsiteX59" fmla="*/ 1042745 w 1645921"/>
                <a:gd name="connsiteY59" fmla="*/ 821277 h 2169949"/>
                <a:gd name="connsiteX60" fmla="*/ 985031 w 1645921"/>
                <a:gd name="connsiteY60" fmla="*/ 866468 h 2169949"/>
                <a:gd name="connsiteX61" fmla="*/ 853269 w 1645921"/>
                <a:gd name="connsiteY61" fmla="*/ 969918 h 2169949"/>
                <a:gd name="connsiteX62" fmla="*/ 1113707 w 1645921"/>
                <a:gd name="connsiteY62" fmla="*/ 1173549 h 2169949"/>
                <a:gd name="connsiteX63" fmla="*/ 1099007 w 1645921"/>
                <a:gd name="connsiteY63" fmla="*/ 1072459 h 2169949"/>
                <a:gd name="connsiteX64" fmla="*/ 1079587 w 1645921"/>
                <a:gd name="connsiteY64" fmla="*/ 943783 h 2169949"/>
                <a:gd name="connsiteX65" fmla="*/ 1062346 w 1645921"/>
                <a:gd name="connsiteY65" fmla="*/ 828537 h 2169949"/>
                <a:gd name="connsiteX66" fmla="*/ 1055404 w 1645921"/>
                <a:gd name="connsiteY66" fmla="*/ 817761 h 2169949"/>
                <a:gd name="connsiteX67" fmla="*/ 576134 w 1645921"/>
                <a:gd name="connsiteY67" fmla="*/ 791513 h 2169949"/>
                <a:gd name="connsiteX68" fmla="*/ 537114 w 1645921"/>
                <a:gd name="connsiteY68" fmla="*/ 1179357 h 2169949"/>
                <a:gd name="connsiteX69" fmla="*/ 540744 w 1645921"/>
                <a:gd name="connsiteY69" fmla="*/ 1177179 h 2169949"/>
                <a:gd name="connsiteX70" fmla="*/ 796100 w 1645921"/>
                <a:gd name="connsiteY70" fmla="*/ 976996 h 2169949"/>
                <a:gd name="connsiteX71" fmla="*/ 796100 w 1645921"/>
                <a:gd name="connsiteY71" fmla="*/ 963384 h 2169949"/>
                <a:gd name="connsiteX72" fmla="*/ 618240 w 1645921"/>
                <a:gd name="connsiteY72" fmla="*/ 824181 h 2169949"/>
                <a:gd name="connsiteX73" fmla="*/ 576134 w 1645921"/>
                <a:gd name="connsiteY73" fmla="*/ 791513 h 2169949"/>
                <a:gd name="connsiteX74" fmla="*/ 832035 w 1645921"/>
                <a:gd name="connsiteY74" fmla="*/ 779716 h 2169949"/>
                <a:gd name="connsiteX75" fmla="*/ 832035 w 1645921"/>
                <a:gd name="connsiteY75" fmla="*/ 948865 h 2169949"/>
                <a:gd name="connsiteX76" fmla="*/ 1031534 w 1645921"/>
                <a:gd name="connsiteY76" fmla="*/ 792496 h 2169949"/>
                <a:gd name="connsiteX77" fmla="*/ 1031242 w 1645921"/>
                <a:gd name="connsiteY77" fmla="*/ 791569 h 2169949"/>
                <a:gd name="connsiteX78" fmla="*/ 1035405 w 1645921"/>
                <a:gd name="connsiteY78" fmla="*/ 783570 h 2169949"/>
                <a:gd name="connsiteX79" fmla="*/ 607714 w 1645921"/>
                <a:gd name="connsiteY79" fmla="*/ 775723 h 2169949"/>
                <a:gd name="connsiteX80" fmla="*/ 607351 w 1645921"/>
                <a:gd name="connsiteY80" fmla="*/ 777720 h 2169949"/>
                <a:gd name="connsiteX81" fmla="*/ 800637 w 1645921"/>
                <a:gd name="connsiteY81" fmla="*/ 928901 h 2169949"/>
                <a:gd name="connsiteX82" fmla="*/ 800637 w 1645921"/>
                <a:gd name="connsiteY82" fmla="*/ 779353 h 2169949"/>
                <a:gd name="connsiteX83" fmla="*/ 607714 w 1645921"/>
                <a:gd name="connsiteY83" fmla="*/ 775723 h 2169949"/>
                <a:gd name="connsiteX84" fmla="*/ 796931 w 1645921"/>
                <a:gd name="connsiteY84" fmla="*/ 594770 h 2169949"/>
                <a:gd name="connsiteX85" fmla="*/ 605840 w 1645921"/>
                <a:gd name="connsiteY85" fmla="*/ 744540 h 2169949"/>
                <a:gd name="connsiteX86" fmla="*/ 799169 w 1645921"/>
                <a:gd name="connsiteY86" fmla="*/ 744540 h 2169949"/>
                <a:gd name="connsiteX87" fmla="*/ 796931 w 1645921"/>
                <a:gd name="connsiteY87" fmla="*/ 594770 h 2169949"/>
                <a:gd name="connsiteX88" fmla="*/ 821693 w 1645921"/>
                <a:gd name="connsiteY88" fmla="*/ 581046 h 2169949"/>
                <a:gd name="connsiteX89" fmla="*/ 824378 w 1645921"/>
                <a:gd name="connsiteY89" fmla="*/ 744391 h 2169949"/>
                <a:gd name="connsiteX90" fmla="*/ 1030536 w 1645921"/>
                <a:gd name="connsiteY90" fmla="*/ 744391 h 2169949"/>
                <a:gd name="connsiteX91" fmla="*/ 821693 w 1645921"/>
                <a:gd name="connsiteY91" fmla="*/ 581046 h 2169949"/>
                <a:gd name="connsiteX92" fmla="*/ 1004245 w 1645921"/>
                <a:gd name="connsiteY92" fmla="*/ 437486 h 2169949"/>
                <a:gd name="connsiteX93" fmla="*/ 993840 w 1645921"/>
                <a:gd name="connsiteY93" fmla="*/ 440376 h 2169949"/>
                <a:gd name="connsiteX94" fmla="*/ 946402 w 1645921"/>
                <a:gd name="connsiteY94" fmla="*/ 477520 h 2169949"/>
                <a:gd name="connsiteX95" fmla="*/ 838102 w 1645921"/>
                <a:gd name="connsiteY95" fmla="*/ 562549 h 2169949"/>
                <a:gd name="connsiteX96" fmla="*/ 1052166 w 1645921"/>
                <a:gd name="connsiteY96" fmla="*/ 729921 h 2169949"/>
                <a:gd name="connsiteX97" fmla="*/ 1040084 w 1645921"/>
                <a:gd name="connsiteY97" fmla="*/ 646831 h 2169949"/>
                <a:gd name="connsiteX98" fmla="*/ 1024122 w 1645921"/>
                <a:gd name="connsiteY98" fmla="*/ 541068 h 2169949"/>
                <a:gd name="connsiteX99" fmla="*/ 1009951 w 1645921"/>
                <a:gd name="connsiteY99" fmla="*/ 446343 h 2169949"/>
                <a:gd name="connsiteX100" fmla="*/ 1004245 w 1645921"/>
                <a:gd name="connsiteY100" fmla="*/ 437486 h 2169949"/>
                <a:gd name="connsiteX101" fmla="*/ 610315 w 1645921"/>
                <a:gd name="connsiteY101" fmla="*/ 415911 h 2169949"/>
                <a:gd name="connsiteX102" fmla="*/ 578243 w 1645921"/>
                <a:gd name="connsiteY102" fmla="*/ 734695 h 2169949"/>
                <a:gd name="connsiteX103" fmla="*/ 581226 w 1645921"/>
                <a:gd name="connsiteY103" fmla="*/ 732905 h 2169949"/>
                <a:gd name="connsiteX104" fmla="*/ 791113 w 1645921"/>
                <a:gd name="connsiteY104" fmla="*/ 568367 h 2169949"/>
                <a:gd name="connsiteX105" fmla="*/ 791113 w 1645921"/>
                <a:gd name="connsiteY105" fmla="*/ 557179 h 2169949"/>
                <a:gd name="connsiteX106" fmla="*/ 644923 w 1645921"/>
                <a:gd name="connsiteY106" fmla="*/ 442763 h 2169949"/>
                <a:gd name="connsiteX107" fmla="*/ 610315 w 1645921"/>
                <a:gd name="connsiteY107" fmla="*/ 415911 h 2169949"/>
                <a:gd name="connsiteX108" fmla="*/ 1030322 w 1645921"/>
                <a:gd name="connsiteY108" fmla="*/ 412680 h 2169949"/>
                <a:gd name="connsiteX109" fmla="*/ 1030686 w 1645921"/>
                <a:gd name="connsiteY109" fmla="*/ 414569 h 2169949"/>
                <a:gd name="connsiteX110" fmla="*/ 1050973 w 1645921"/>
                <a:gd name="connsiteY110" fmla="*/ 551361 h 2169949"/>
                <a:gd name="connsiteX111" fmla="*/ 1068427 w 1645921"/>
                <a:gd name="connsiteY111" fmla="*/ 666821 h 2169949"/>
                <a:gd name="connsiteX112" fmla="*/ 1079316 w 1645921"/>
                <a:gd name="connsiteY112" fmla="*/ 739618 h 2169949"/>
                <a:gd name="connsiteX113" fmla="*/ 1079763 w 1645921"/>
                <a:gd name="connsiteY113" fmla="*/ 743198 h 2169949"/>
                <a:gd name="connsiteX114" fmla="*/ 1080791 w 1645921"/>
                <a:gd name="connsiteY114" fmla="*/ 744748 h 2169949"/>
                <a:gd name="connsiteX115" fmla="*/ 1476534 w 1645921"/>
                <a:gd name="connsiteY115" fmla="*/ 412680 h 2169949"/>
                <a:gd name="connsiteX116" fmla="*/ 820649 w 1645921"/>
                <a:gd name="connsiteY116" fmla="*/ 412680 h 2169949"/>
                <a:gd name="connsiteX117" fmla="*/ 820649 w 1645921"/>
                <a:gd name="connsiteY117" fmla="*/ 545245 h 2169949"/>
                <a:gd name="connsiteX118" fmla="*/ 989779 w 1645921"/>
                <a:gd name="connsiteY118" fmla="*/ 412680 h 2169949"/>
                <a:gd name="connsiteX119" fmla="*/ 646336 w 1645921"/>
                <a:gd name="connsiteY119" fmla="*/ 412680 h 2169949"/>
                <a:gd name="connsiteX120" fmla="*/ 794842 w 1645921"/>
                <a:gd name="connsiteY120" fmla="*/ 528836 h 2169949"/>
                <a:gd name="connsiteX121" fmla="*/ 794842 w 1645921"/>
                <a:gd name="connsiteY121" fmla="*/ 412680 h 2169949"/>
                <a:gd name="connsiteX122" fmla="*/ 171855 w 1645921"/>
                <a:gd name="connsiteY122" fmla="*/ 412680 h 2169949"/>
                <a:gd name="connsiteX123" fmla="*/ 553095 w 1645921"/>
                <a:gd name="connsiteY123" fmla="*/ 732578 h 2169949"/>
                <a:gd name="connsiteX124" fmla="*/ 562729 w 1645921"/>
                <a:gd name="connsiteY124" fmla="*/ 639075 h 2169949"/>
                <a:gd name="connsiteX125" fmla="*/ 570635 w 1645921"/>
                <a:gd name="connsiteY125" fmla="*/ 559864 h 2169949"/>
                <a:gd name="connsiteX126" fmla="*/ 580630 w 1645921"/>
                <a:gd name="connsiteY126" fmla="*/ 462155 h 2169949"/>
                <a:gd name="connsiteX127" fmla="*/ 585568 w 1645921"/>
                <a:gd name="connsiteY127" fmla="*/ 412680 h 2169949"/>
                <a:gd name="connsiteX128" fmla="*/ 789920 w 1645921"/>
                <a:gd name="connsiteY128" fmla="*/ 135167 h 2169949"/>
                <a:gd name="connsiteX129" fmla="*/ 630156 w 1645921"/>
                <a:gd name="connsiteY129" fmla="*/ 377723 h 2169949"/>
                <a:gd name="connsiteX130" fmla="*/ 794395 w 1645921"/>
                <a:gd name="connsiteY130" fmla="*/ 380706 h 2169949"/>
                <a:gd name="connsiteX131" fmla="*/ 791411 w 1645921"/>
                <a:gd name="connsiteY131" fmla="*/ 135764 h 2169949"/>
                <a:gd name="connsiteX132" fmla="*/ 789920 w 1645921"/>
                <a:gd name="connsiteY132" fmla="*/ 135167 h 2169949"/>
                <a:gd name="connsiteX133" fmla="*/ 818262 w 1645921"/>
                <a:gd name="connsiteY133" fmla="*/ 127261 h 2169949"/>
                <a:gd name="connsiteX134" fmla="*/ 816622 w 1645921"/>
                <a:gd name="connsiteY134" fmla="*/ 127559 h 2169949"/>
                <a:gd name="connsiteX135" fmla="*/ 819456 w 1645921"/>
                <a:gd name="connsiteY135" fmla="*/ 381303 h 2169949"/>
                <a:gd name="connsiteX136" fmla="*/ 989513 w 1645921"/>
                <a:gd name="connsiteY136" fmla="*/ 384138 h 2169949"/>
                <a:gd name="connsiteX137" fmla="*/ 818262 w 1645921"/>
                <a:gd name="connsiteY137" fmla="*/ 127261 h 2169949"/>
                <a:gd name="connsiteX138" fmla="*/ 762323 w 1645921"/>
                <a:gd name="connsiteY138" fmla="*/ 118161 h 2169949"/>
                <a:gd name="connsiteX139" fmla="*/ 658647 w 1645921"/>
                <a:gd name="connsiteY139" fmla="*/ 118908 h 2169949"/>
                <a:gd name="connsiteX140" fmla="*/ 642089 w 1645921"/>
                <a:gd name="connsiteY140" fmla="*/ 120101 h 2169949"/>
                <a:gd name="connsiteX141" fmla="*/ 638807 w 1645921"/>
                <a:gd name="connsiteY141" fmla="*/ 135914 h 2169949"/>
                <a:gd name="connsiteX142" fmla="*/ 638658 w 1645921"/>
                <a:gd name="connsiteY142" fmla="*/ 136659 h 2169949"/>
                <a:gd name="connsiteX143" fmla="*/ 628812 w 1645921"/>
                <a:gd name="connsiteY143" fmla="*/ 232876 h 2169949"/>
                <a:gd name="connsiteX144" fmla="*/ 620310 w 1645921"/>
                <a:gd name="connsiteY144" fmla="*/ 316562 h 2169949"/>
                <a:gd name="connsiteX145" fmla="*/ 617028 w 1645921"/>
                <a:gd name="connsiteY145" fmla="*/ 350424 h 2169949"/>
                <a:gd name="connsiteX146" fmla="*/ 618371 w 1645921"/>
                <a:gd name="connsiteY146" fmla="*/ 350723 h 2169949"/>
                <a:gd name="connsiteX147" fmla="*/ 771720 w 1645921"/>
                <a:gd name="connsiteY147" fmla="*/ 118161 h 2169949"/>
                <a:gd name="connsiteX148" fmla="*/ 762323 w 1645921"/>
                <a:gd name="connsiteY148" fmla="*/ 118161 h 2169949"/>
                <a:gd name="connsiteX149" fmla="*/ 954457 w 1645921"/>
                <a:gd name="connsiteY149" fmla="*/ 116819 h 2169949"/>
                <a:gd name="connsiteX150" fmla="*/ 886733 w 1645921"/>
                <a:gd name="connsiteY150" fmla="*/ 117416 h 2169949"/>
                <a:gd name="connsiteX151" fmla="*/ 841384 w 1645921"/>
                <a:gd name="connsiteY151" fmla="*/ 117416 h 2169949"/>
                <a:gd name="connsiteX152" fmla="*/ 993392 w 1645921"/>
                <a:gd name="connsiteY152" fmla="*/ 345800 h 2169949"/>
                <a:gd name="connsiteX153" fmla="*/ 994585 w 1645921"/>
                <a:gd name="connsiteY153" fmla="*/ 345352 h 2169949"/>
                <a:gd name="connsiteX154" fmla="*/ 989513 w 1645921"/>
                <a:gd name="connsiteY154" fmla="*/ 308208 h 2169949"/>
                <a:gd name="connsiteX155" fmla="*/ 961767 w 1645921"/>
                <a:gd name="connsiteY155" fmla="*/ 123233 h 2169949"/>
                <a:gd name="connsiteX156" fmla="*/ 954457 w 1645921"/>
                <a:gd name="connsiteY156" fmla="*/ 116819 h 2169949"/>
                <a:gd name="connsiteX157" fmla="*/ 686185 w 1645921"/>
                <a:gd name="connsiteY157" fmla="*/ 0 h 2169949"/>
                <a:gd name="connsiteX158" fmla="*/ 934104 w 1645921"/>
                <a:gd name="connsiteY158" fmla="*/ 0 h 2169949"/>
                <a:gd name="connsiteX159" fmla="*/ 970742 w 1645921"/>
                <a:gd name="connsiteY159" fmla="*/ 36638 h 2169949"/>
                <a:gd name="connsiteX160" fmla="*/ 961098 w 1645921"/>
                <a:gd name="connsiteY160" fmla="*/ 59922 h 2169949"/>
                <a:gd name="connsiteX161" fmla="*/ 1051055 w 1645921"/>
                <a:gd name="connsiteY161" fmla="*/ 59922 h 2169949"/>
                <a:gd name="connsiteX162" fmla="*/ 1073915 w 1645921"/>
                <a:gd name="connsiteY162" fmla="*/ 82782 h 2169949"/>
                <a:gd name="connsiteX163" fmla="*/ 1073914 w 1645921"/>
                <a:gd name="connsiteY163" fmla="*/ 82782 h 2169949"/>
                <a:gd name="connsiteX164" fmla="*/ 1051054 w 1645921"/>
                <a:gd name="connsiteY164" fmla="*/ 105642 h 2169949"/>
                <a:gd name="connsiteX165" fmla="*/ 984543 w 1645921"/>
                <a:gd name="connsiteY165" fmla="*/ 105642 h 2169949"/>
                <a:gd name="connsiteX166" fmla="*/ 1025912 w 1645921"/>
                <a:gd name="connsiteY166" fmla="*/ 382944 h 2169949"/>
                <a:gd name="connsiteX167" fmla="*/ 1029492 w 1645921"/>
                <a:gd name="connsiteY167" fmla="*/ 382348 h 2169949"/>
                <a:gd name="connsiteX168" fmla="*/ 1029641 w 1645921"/>
                <a:gd name="connsiteY168" fmla="*/ 383839 h 2169949"/>
                <a:gd name="connsiteX169" fmla="*/ 1029470 w 1645921"/>
                <a:gd name="connsiteY169" fmla="*/ 385248 h 2169949"/>
                <a:gd name="connsiteX170" fmla="*/ 1157032 w 1645921"/>
                <a:gd name="connsiteY170" fmla="*/ 385248 h 2169949"/>
                <a:gd name="connsiteX171" fmla="*/ 1157032 w 1645921"/>
                <a:gd name="connsiteY171" fmla="*/ 310832 h 2169949"/>
                <a:gd name="connsiteX172" fmla="*/ 1126536 w 1645921"/>
                <a:gd name="connsiteY172" fmla="*/ 310832 h 2169949"/>
                <a:gd name="connsiteX173" fmla="*/ 1117392 w 1645921"/>
                <a:gd name="connsiteY173" fmla="*/ 301688 h 2169949"/>
                <a:gd name="connsiteX174" fmla="*/ 1126536 w 1645921"/>
                <a:gd name="connsiteY174" fmla="*/ 292544 h 2169949"/>
                <a:gd name="connsiteX175" fmla="*/ 1157032 w 1645921"/>
                <a:gd name="connsiteY175" fmla="*/ 292544 h 2169949"/>
                <a:gd name="connsiteX176" fmla="*/ 1157032 w 1645921"/>
                <a:gd name="connsiteY176" fmla="*/ 282034 h 2169949"/>
                <a:gd name="connsiteX177" fmla="*/ 1126536 w 1645921"/>
                <a:gd name="connsiteY177" fmla="*/ 282034 h 2169949"/>
                <a:gd name="connsiteX178" fmla="*/ 1117392 w 1645921"/>
                <a:gd name="connsiteY178" fmla="*/ 272890 h 2169949"/>
                <a:gd name="connsiteX179" fmla="*/ 1126536 w 1645921"/>
                <a:gd name="connsiteY179" fmla="*/ 263746 h 2169949"/>
                <a:gd name="connsiteX180" fmla="*/ 1157032 w 1645921"/>
                <a:gd name="connsiteY180" fmla="*/ 263746 h 2169949"/>
                <a:gd name="connsiteX181" fmla="*/ 1157032 w 1645921"/>
                <a:gd name="connsiteY181" fmla="*/ 253236 h 2169949"/>
                <a:gd name="connsiteX182" fmla="*/ 1126536 w 1645921"/>
                <a:gd name="connsiteY182" fmla="*/ 253236 h 2169949"/>
                <a:gd name="connsiteX183" fmla="*/ 1117392 w 1645921"/>
                <a:gd name="connsiteY183" fmla="*/ 244092 h 2169949"/>
                <a:gd name="connsiteX184" fmla="*/ 1126536 w 1645921"/>
                <a:gd name="connsiteY184" fmla="*/ 234948 h 2169949"/>
                <a:gd name="connsiteX185" fmla="*/ 1157032 w 1645921"/>
                <a:gd name="connsiteY185" fmla="*/ 234948 h 2169949"/>
                <a:gd name="connsiteX186" fmla="*/ 1157032 w 1645921"/>
                <a:gd name="connsiteY186" fmla="*/ 219866 h 2169949"/>
                <a:gd name="connsiteX187" fmla="*/ 1170748 w 1645921"/>
                <a:gd name="connsiteY187" fmla="*/ 206150 h 2169949"/>
                <a:gd name="connsiteX188" fmla="*/ 1184464 w 1645921"/>
                <a:gd name="connsiteY188" fmla="*/ 219866 h 2169949"/>
                <a:gd name="connsiteX189" fmla="*/ 1184464 w 1645921"/>
                <a:gd name="connsiteY189" fmla="*/ 234948 h 2169949"/>
                <a:gd name="connsiteX190" fmla="*/ 1210556 w 1645921"/>
                <a:gd name="connsiteY190" fmla="*/ 234948 h 2169949"/>
                <a:gd name="connsiteX191" fmla="*/ 1219700 w 1645921"/>
                <a:gd name="connsiteY191" fmla="*/ 244092 h 2169949"/>
                <a:gd name="connsiteX192" fmla="*/ 1210556 w 1645921"/>
                <a:gd name="connsiteY192" fmla="*/ 253236 h 2169949"/>
                <a:gd name="connsiteX193" fmla="*/ 1184464 w 1645921"/>
                <a:gd name="connsiteY193" fmla="*/ 253236 h 2169949"/>
                <a:gd name="connsiteX194" fmla="*/ 1184464 w 1645921"/>
                <a:gd name="connsiteY194" fmla="*/ 263746 h 2169949"/>
                <a:gd name="connsiteX195" fmla="*/ 1210556 w 1645921"/>
                <a:gd name="connsiteY195" fmla="*/ 263746 h 2169949"/>
                <a:gd name="connsiteX196" fmla="*/ 1219700 w 1645921"/>
                <a:gd name="connsiteY196" fmla="*/ 272890 h 2169949"/>
                <a:gd name="connsiteX197" fmla="*/ 1210556 w 1645921"/>
                <a:gd name="connsiteY197" fmla="*/ 282034 h 2169949"/>
                <a:gd name="connsiteX198" fmla="*/ 1184464 w 1645921"/>
                <a:gd name="connsiteY198" fmla="*/ 282034 h 2169949"/>
                <a:gd name="connsiteX199" fmla="*/ 1184464 w 1645921"/>
                <a:gd name="connsiteY199" fmla="*/ 292544 h 2169949"/>
                <a:gd name="connsiteX200" fmla="*/ 1210556 w 1645921"/>
                <a:gd name="connsiteY200" fmla="*/ 292544 h 2169949"/>
                <a:gd name="connsiteX201" fmla="*/ 1219700 w 1645921"/>
                <a:gd name="connsiteY201" fmla="*/ 301688 h 2169949"/>
                <a:gd name="connsiteX202" fmla="*/ 1210556 w 1645921"/>
                <a:gd name="connsiteY202" fmla="*/ 310832 h 2169949"/>
                <a:gd name="connsiteX203" fmla="*/ 1184464 w 1645921"/>
                <a:gd name="connsiteY203" fmla="*/ 310832 h 2169949"/>
                <a:gd name="connsiteX204" fmla="*/ 1184464 w 1645921"/>
                <a:gd name="connsiteY204" fmla="*/ 385248 h 2169949"/>
                <a:gd name="connsiteX205" fmla="*/ 1315794 w 1645921"/>
                <a:gd name="connsiteY205" fmla="*/ 385248 h 2169949"/>
                <a:gd name="connsiteX206" fmla="*/ 1315794 w 1645921"/>
                <a:gd name="connsiteY206" fmla="*/ 310832 h 2169949"/>
                <a:gd name="connsiteX207" fmla="*/ 1286537 w 1645921"/>
                <a:gd name="connsiteY207" fmla="*/ 310832 h 2169949"/>
                <a:gd name="connsiteX208" fmla="*/ 1277393 w 1645921"/>
                <a:gd name="connsiteY208" fmla="*/ 301688 h 2169949"/>
                <a:gd name="connsiteX209" fmla="*/ 1286537 w 1645921"/>
                <a:gd name="connsiteY209" fmla="*/ 292544 h 2169949"/>
                <a:gd name="connsiteX210" fmla="*/ 1315794 w 1645921"/>
                <a:gd name="connsiteY210" fmla="*/ 292544 h 2169949"/>
                <a:gd name="connsiteX211" fmla="*/ 1315794 w 1645921"/>
                <a:gd name="connsiteY211" fmla="*/ 282034 h 2169949"/>
                <a:gd name="connsiteX212" fmla="*/ 1286537 w 1645921"/>
                <a:gd name="connsiteY212" fmla="*/ 282034 h 2169949"/>
                <a:gd name="connsiteX213" fmla="*/ 1277393 w 1645921"/>
                <a:gd name="connsiteY213" fmla="*/ 272890 h 2169949"/>
                <a:gd name="connsiteX214" fmla="*/ 1286537 w 1645921"/>
                <a:gd name="connsiteY214" fmla="*/ 263746 h 2169949"/>
                <a:gd name="connsiteX215" fmla="*/ 1315794 w 1645921"/>
                <a:gd name="connsiteY215" fmla="*/ 263746 h 2169949"/>
                <a:gd name="connsiteX216" fmla="*/ 1315794 w 1645921"/>
                <a:gd name="connsiteY216" fmla="*/ 253236 h 2169949"/>
                <a:gd name="connsiteX217" fmla="*/ 1286537 w 1645921"/>
                <a:gd name="connsiteY217" fmla="*/ 253236 h 2169949"/>
                <a:gd name="connsiteX218" fmla="*/ 1277393 w 1645921"/>
                <a:gd name="connsiteY218" fmla="*/ 244092 h 2169949"/>
                <a:gd name="connsiteX219" fmla="*/ 1286537 w 1645921"/>
                <a:gd name="connsiteY219" fmla="*/ 234948 h 2169949"/>
                <a:gd name="connsiteX220" fmla="*/ 1315794 w 1645921"/>
                <a:gd name="connsiteY220" fmla="*/ 234948 h 2169949"/>
                <a:gd name="connsiteX221" fmla="*/ 1315794 w 1645921"/>
                <a:gd name="connsiteY221" fmla="*/ 219866 h 2169949"/>
                <a:gd name="connsiteX222" fmla="*/ 1329510 w 1645921"/>
                <a:gd name="connsiteY222" fmla="*/ 206150 h 2169949"/>
                <a:gd name="connsiteX223" fmla="*/ 1343226 w 1645921"/>
                <a:gd name="connsiteY223" fmla="*/ 219866 h 2169949"/>
                <a:gd name="connsiteX224" fmla="*/ 1343226 w 1645921"/>
                <a:gd name="connsiteY224" fmla="*/ 234948 h 2169949"/>
                <a:gd name="connsiteX225" fmla="*/ 1370557 w 1645921"/>
                <a:gd name="connsiteY225" fmla="*/ 234948 h 2169949"/>
                <a:gd name="connsiteX226" fmla="*/ 1379701 w 1645921"/>
                <a:gd name="connsiteY226" fmla="*/ 244092 h 2169949"/>
                <a:gd name="connsiteX227" fmla="*/ 1370557 w 1645921"/>
                <a:gd name="connsiteY227" fmla="*/ 253236 h 2169949"/>
                <a:gd name="connsiteX228" fmla="*/ 1343226 w 1645921"/>
                <a:gd name="connsiteY228" fmla="*/ 253236 h 2169949"/>
                <a:gd name="connsiteX229" fmla="*/ 1343226 w 1645921"/>
                <a:gd name="connsiteY229" fmla="*/ 263746 h 2169949"/>
                <a:gd name="connsiteX230" fmla="*/ 1370557 w 1645921"/>
                <a:gd name="connsiteY230" fmla="*/ 263746 h 2169949"/>
                <a:gd name="connsiteX231" fmla="*/ 1379701 w 1645921"/>
                <a:gd name="connsiteY231" fmla="*/ 272890 h 2169949"/>
                <a:gd name="connsiteX232" fmla="*/ 1370557 w 1645921"/>
                <a:gd name="connsiteY232" fmla="*/ 282034 h 2169949"/>
                <a:gd name="connsiteX233" fmla="*/ 1343226 w 1645921"/>
                <a:gd name="connsiteY233" fmla="*/ 282034 h 2169949"/>
                <a:gd name="connsiteX234" fmla="*/ 1343226 w 1645921"/>
                <a:gd name="connsiteY234" fmla="*/ 292544 h 2169949"/>
                <a:gd name="connsiteX235" fmla="*/ 1370557 w 1645921"/>
                <a:gd name="connsiteY235" fmla="*/ 292544 h 2169949"/>
                <a:gd name="connsiteX236" fmla="*/ 1379701 w 1645921"/>
                <a:gd name="connsiteY236" fmla="*/ 301688 h 2169949"/>
                <a:gd name="connsiteX237" fmla="*/ 1370557 w 1645921"/>
                <a:gd name="connsiteY237" fmla="*/ 310832 h 2169949"/>
                <a:gd name="connsiteX238" fmla="*/ 1343226 w 1645921"/>
                <a:gd name="connsiteY238" fmla="*/ 310832 h 2169949"/>
                <a:gd name="connsiteX239" fmla="*/ 1343226 w 1645921"/>
                <a:gd name="connsiteY239" fmla="*/ 385248 h 2169949"/>
                <a:gd name="connsiteX240" fmla="*/ 1497488 w 1645921"/>
                <a:gd name="connsiteY240" fmla="*/ 385248 h 2169949"/>
                <a:gd name="connsiteX241" fmla="*/ 1505347 w 1645921"/>
                <a:gd name="connsiteY241" fmla="*/ 388503 h 2169949"/>
                <a:gd name="connsiteX242" fmla="*/ 1505405 w 1645921"/>
                <a:gd name="connsiteY242" fmla="*/ 388454 h 2169949"/>
                <a:gd name="connsiteX243" fmla="*/ 1524728 w 1645921"/>
                <a:gd name="connsiteY243" fmla="*/ 390145 h 2169949"/>
                <a:gd name="connsiteX244" fmla="*/ 1523038 w 1645921"/>
                <a:gd name="connsiteY244" fmla="*/ 409469 h 2169949"/>
                <a:gd name="connsiteX245" fmla="*/ 1085083 w 1645921"/>
                <a:gd name="connsiteY245" fmla="*/ 776956 h 2169949"/>
                <a:gd name="connsiteX246" fmla="*/ 1087573 w 1645921"/>
                <a:gd name="connsiteY246" fmla="*/ 789880 h 2169949"/>
                <a:gd name="connsiteX247" fmla="*/ 1112255 w 1645921"/>
                <a:gd name="connsiteY247" fmla="*/ 956306 h 2169949"/>
                <a:gd name="connsiteX248" fmla="*/ 1133490 w 1645921"/>
                <a:gd name="connsiteY248" fmla="*/ 1096779 h 2169949"/>
                <a:gd name="connsiteX249" fmla="*/ 1146738 w 1645921"/>
                <a:gd name="connsiteY249" fmla="*/ 1185346 h 2169949"/>
                <a:gd name="connsiteX250" fmla="*/ 1147283 w 1645921"/>
                <a:gd name="connsiteY250" fmla="*/ 1189702 h 2169949"/>
                <a:gd name="connsiteX251" fmla="*/ 1153816 w 1645921"/>
                <a:gd name="connsiteY251" fmla="*/ 1215292 h 2169949"/>
                <a:gd name="connsiteX252" fmla="*/ 1156176 w 1645921"/>
                <a:gd name="connsiteY252" fmla="*/ 1249956 h 2169949"/>
                <a:gd name="connsiteX253" fmla="*/ 1190114 w 1645921"/>
                <a:gd name="connsiteY253" fmla="*/ 1475367 h 2169949"/>
                <a:gd name="connsiteX254" fmla="*/ 1217701 w 1645921"/>
                <a:gd name="connsiteY254" fmla="*/ 1659579 h 2169949"/>
                <a:gd name="connsiteX255" fmla="*/ 1221875 w 1645921"/>
                <a:gd name="connsiteY255" fmla="*/ 1665931 h 2169949"/>
                <a:gd name="connsiteX256" fmla="*/ 1224235 w 1645921"/>
                <a:gd name="connsiteY256" fmla="*/ 1671920 h 2169949"/>
                <a:gd name="connsiteX257" fmla="*/ 1235668 w 1645921"/>
                <a:gd name="connsiteY257" fmla="*/ 1781903 h 2169949"/>
                <a:gd name="connsiteX258" fmla="*/ 1258718 w 1645921"/>
                <a:gd name="connsiteY258" fmla="*/ 1935625 h 2169949"/>
                <a:gd name="connsiteX259" fmla="*/ 1281222 w 1645921"/>
                <a:gd name="connsiteY259" fmla="*/ 2087713 h 2169949"/>
                <a:gd name="connsiteX260" fmla="*/ 1286826 w 1645921"/>
                <a:gd name="connsiteY260" fmla="*/ 2124229 h 2169949"/>
                <a:gd name="connsiteX261" fmla="*/ 1623061 w 1645921"/>
                <a:gd name="connsiteY261" fmla="*/ 2124229 h 2169949"/>
                <a:gd name="connsiteX262" fmla="*/ 1636122 w 1645921"/>
                <a:gd name="connsiteY262" fmla="*/ 2129640 h 2169949"/>
                <a:gd name="connsiteX263" fmla="*/ 1640572 w 1645921"/>
                <a:gd name="connsiteY263" fmla="*/ 2129637 h 2169949"/>
                <a:gd name="connsiteX264" fmla="*/ 1640572 w 1645921"/>
                <a:gd name="connsiteY264" fmla="*/ 2134176 h 2169949"/>
                <a:gd name="connsiteX265" fmla="*/ 1645921 w 1645921"/>
                <a:gd name="connsiteY265" fmla="*/ 2147089 h 2169949"/>
                <a:gd name="connsiteX266" fmla="*/ 1645920 w 1645921"/>
                <a:gd name="connsiteY266" fmla="*/ 2147089 h 2169949"/>
                <a:gd name="connsiteX267" fmla="*/ 1640572 w 1645921"/>
                <a:gd name="connsiteY267" fmla="*/ 2160000 h 2169949"/>
                <a:gd name="connsiteX268" fmla="*/ 1640572 w 1645921"/>
                <a:gd name="connsiteY268" fmla="*/ 2166683 h 2169949"/>
                <a:gd name="connsiteX269" fmla="*/ 1630945 w 1645921"/>
                <a:gd name="connsiteY269" fmla="*/ 2166683 h 2169949"/>
                <a:gd name="connsiteX270" fmla="*/ 1623060 w 1645921"/>
                <a:gd name="connsiteY270" fmla="*/ 2169949 h 2169949"/>
                <a:gd name="connsiteX271" fmla="*/ 22860 w 1645921"/>
                <a:gd name="connsiteY271" fmla="*/ 2169948 h 2169949"/>
                <a:gd name="connsiteX272" fmla="*/ 14978 w 1645921"/>
                <a:gd name="connsiteY272" fmla="*/ 2166683 h 2169949"/>
                <a:gd name="connsiteX273" fmla="*/ 5349 w 1645921"/>
                <a:gd name="connsiteY273" fmla="*/ 2166683 h 2169949"/>
                <a:gd name="connsiteX274" fmla="*/ 5349 w 1645921"/>
                <a:gd name="connsiteY274" fmla="*/ 2160002 h 2169949"/>
                <a:gd name="connsiteX275" fmla="*/ 0 w 1645921"/>
                <a:gd name="connsiteY275" fmla="*/ 2147089 h 2169949"/>
                <a:gd name="connsiteX276" fmla="*/ 6696 w 1645921"/>
                <a:gd name="connsiteY276" fmla="*/ 2130925 h 2169949"/>
                <a:gd name="connsiteX277" fmla="*/ 22860 w 1645921"/>
                <a:gd name="connsiteY277" fmla="*/ 2124229 h 2169949"/>
                <a:gd name="connsiteX278" fmla="*/ 410941 w 1645921"/>
                <a:gd name="connsiteY278" fmla="*/ 2124229 h 2169949"/>
                <a:gd name="connsiteX279" fmla="*/ 415334 w 1645921"/>
                <a:gd name="connsiteY279" fmla="*/ 2082631 h 2169949"/>
                <a:gd name="connsiteX280" fmla="*/ 427676 w 1645921"/>
                <a:gd name="connsiteY280" fmla="*/ 1961033 h 2169949"/>
                <a:gd name="connsiteX281" fmla="*/ 437295 w 1645921"/>
                <a:gd name="connsiteY281" fmla="*/ 1862847 h 2169949"/>
                <a:gd name="connsiteX282" fmla="*/ 449455 w 1645921"/>
                <a:gd name="connsiteY282" fmla="*/ 1745786 h 2169949"/>
                <a:gd name="connsiteX283" fmla="*/ 453447 w 1645921"/>
                <a:gd name="connsiteY283" fmla="*/ 1706221 h 2169949"/>
                <a:gd name="connsiteX284" fmla="*/ 444554 w 1645921"/>
                <a:gd name="connsiteY284" fmla="*/ 1691158 h 2169949"/>
                <a:gd name="connsiteX285" fmla="*/ 458348 w 1645921"/>
                <a:gd name="connsiteY285" fmla="*/ 1653227 h 2169949"/>
                <a:gd name="connsiteX286" fmla="*/ 475045 w 1645921"/>
                <a:gd name="connsiteY286" fmla="*/ 1492971 h 2169949"/>
                <a:gd name="connsiteX287" fmla="*/ 488112 w 1645921"/>
                <a:gd name="connsiteY287" fmla="*/ 1357761 h 2169949"/>
                <a:gd name="connsiteX288" fmla="*/ 501179 w 1645921"/>
                <a:gd name="connsiteY288" fmla="*/ 1231626 h 2169949"/>
                <a:gd name="connsiteX289" fmla="*/ 490834 w 1645921"/>
                <a:gd name="connsiteY289" fmla="*/ 1215473 h 2169949"/>
                <a:gd name="connsiteX290" fmla="*/ 505898 w 1645921"/>
                <a:gd name="connsiteY290" fmla="*/ 1182805 h 2169949"/>
                <a:gd name="connsiteX291" fmla="*/ 518239 w 1645921"/>
                <a:gd name="connsiteY291" fmla="*/ 1063022 h 2169949"/>
                <a:gd name="connsiteX292" fmla="*/ 527858 w 1645921"/>
                <a:gd name="connsiteY292" fmla="*/ 966651 h 2169949"/>
                <a:gd name="connsiteX293" fmla="*/ 540018 w 1645921"/>
                <a:gd name="connsiteY293" fmla="*/ 847775 h 2169949"/>
                <a:gd name="connsiteX294" fmla="*/ 548341 w 1645921"/>
                <a:gd name="connsiteY294" fmla="*/ 764399 h 2169949"/>
                <a:gd name="connsiteX295" fmla="*/ 132037 w 1645921"/>
                <a:gd name="connsiteY295" fmla="*/ 415079 h 2169949"/>
                <a:gd name="connsiteX296" fmla="*/ 129621 w 1645921"/>
                <a:gd name="connsiteY296" fmla="*/ 410438 h 2169949"/>
                <a:gd name="connsiteX297" fmla="*/ 125334 w 1645921"/>
                <a:gd name="connsiteY297" fmla="*/ 408662 h 2169949"/>
                <a:gd name="connsiteX298" fmla="*/ 121316 w 1645921"/>
                <a:gd name="connsiteY298" fmla="*/ 398964 h 2169949"/>
                <a:gd name="connsiteX299" fmla="*/ 135032 w 1645921"/>
                <a:gd name="connsiteY299" fmla="*/ 385248 h 2169949"/>
                <a:gd name="connsiteX300" fmla="*/ 301963 w 1645921"/>
                <a:gd name="connsiteY300" fmla="*/ 385248 h 2169949"/>
                <a:gd name="connsiteX301" fmla="*/ 301963 w 1645921"/>
                <a:gd name="connsiteY301" fmla="*/ 319242 h 2169949"/>
                <a:gd name="connsiteX302" fmla="*/ 274367 w 1645921"/>
                <a:gd name="connsiteY302" fmla="*/ 319242 h 2169949"/>
                <a:gd name="connsiteX303" fmla="*/ 265223 w 1645921"/>
                <a:gd name="connsiteY303" fmla="*/ 310098 h 2169949"/>
                <a:gd name="connsiteX304" fmla="*/ 274367 w 1645921"/>
                <a:gd name="connsiteY304" fmla="*/ 300954 h 2169949"/>
                <a:gd name="connsiteX305" fmla="*/ 301963 w 1645921"/>
                <a:gd name="connsiteY305" fmla="*/ 300954 h 2169949"/>
                <a:gd name="connsiteX306" fmla="*/ 301963 w 1645921"/>
                <a:gd name="connsiteY306" fmla="*/ 290444 h 2169949"/>
                <a:gd name="connsiteX307" fmla="*/ 274367 w 1645921"/>
                <a:gd name="connsiteY307" fmla="*/ 290444 h 2169949"/>
                <a:gd name="connsiteX308" fmla="*/ 265223 w 1645921"/>
                <a:gd name="connsiteY308" fmla="*/ 281300 h 2169949"/>
                <a:gd name="connsiteX309" fmla="*/ 274367 w 1645921"/>
                <a:gd name="connsiteY309" fmla="*/ 272156 h 2169949"/>
                <a:gd name="connsiteX310" fmla="*/ 301963 w 1645921"/>
                <a:gd name="connsiteY310" fmla="*/ 272156 h 2169949"/>
                <a:gd name="connsiteX311" fmla="*/ 301963 w 1645921"/>
                <a:gd name="connsiteY311" fmla="*/ 261646 h 2169949"/>
                <a:gd name="connsiteX312" fmla="*/ 274367 w 1645921"/>
                <a:gd name="connsiteY312" fmla="*/ 261646 h 2169949"/>
                <a:gd name="connsiteX313" fmla="*/ 265223 w 1645921"/>
                <a:gd name="connsiteY313" fmla="*/ 252502 h 2169949"/>
                <a:gd name="connsiteX314" fmla="*/ 274367 w 1645921"/>
                <a:gd name="connsiteY314" fmla="*/ 243358 h 2169949"/>
                <a:gd name="connsiteX315" fmla="*/ 301963 w 1645921"/>
                <a:gd name="connsiteY315" fmla="*/ 243358 h 2169949"/>
                <a:gd name="connsiteX316" fmla="*/ 301963 w 1645921"/>
                <a:gd name="connsiteY316" fmla="*/ 219866 h 2169949"/>
                <a:gd name="connsiteX317" fmla="*/ 315679 w 1645921"/>
                <a:gd name="connsiteY317" fmla="*/ 206150 h 2169949"/>
                <a:gd name="connsiteX318" fmla="*/ 329395 w 1645921"/>
                <a:gd name="connsiteY318" fmla="*/ 219866 h 2169949"/>
                <a:gd name="connsiteX319" fmla="*/ 329395 w 1645921"/>
                <a:gd name="connsiteY319" fmla="*/ 243358 h 2169949"/>
                <a:gd name="connsiteX320" fmla="*/ 358387 w 1645921"/>
                <a:gd name="connsiteY320" fmla="*/ 243358 h 2169949"/>
                <a:gd name="connsiteX321" fmla="*/ 367531 w 1645921"/>
                <a:gd name="connsiteY321" fmla="*/ 252502 h 2169949"/>
                <a:gd name="connsiteX322" fmla="*/ 358387 w 1645921"/>
                <a:gd name="connsiteY322" fmla="*/ 261646 h 2169949"/>
                <a:gd name="connsiteX323" fmla="*/ 329395 w 1645921"/>
                <a:gd name="connsiteY323" fmla="*/ 261646 h 2169949"/>
                <a:gd name="connsiteX324" fmla="*/ 329395 w 1645921"/>
                <a:gd name="connsiteY324" fmla="*/ 272156 h 2169949"/>
                <a:gd name="connsiteX325" fmla="*/ 358387 w 1645921"/>
                <a:gd name="connsiteY325" fmla="*/ 272156 h 2169949"/>
                <a:gd name="connsiteX326" fmla="*/ 367531 w 1645921"/>
                <a:gd name="connsiteY326" fmla="*/ 281300 h 2169949"/>
                <a:gd name="connsiteX327" fmla="*/ 358387 w 1645921"/>
                <a:gd name="connsiteY327" fmla="*/ 290444 h 2169949"/>
                <a:gd name="connsiteX328" fmla="*/ 329395 w 1645921"/>
                <a:gd name="connsiteY328" fmla="*/ 290444 h 2169949"/>
                <a:gd name="connsiteX329" fmla="*/ 329395 w 1645921"/>
                <a:gd name="connsiteY329" fmla="*/ 300954 h 2169949"/>
                <a:gd name="connsiteX330" fmla="*/ 358387 w 1645921"/>
                <a:gd name="connsiteY330" fmla="*/ 300954 h 2169949"/>
                <a:gd name="connsiteX331" fmla="*/ 367531 w 1645921"/>
                <a:gd name="connsiteY331" fmla="*/ 310098 h 2169949"/>
                <a:gd name="connsiteX332" fmla="*/ 358387 w 1645921"/>
                <a:gd name="connsiteY332" fmla="*/ 319242 h 2169949"/>
                <a:gd name="connsiteX333" fmla="*/ 329395 w 1645921"/>
                <a:gd name="connsiteY333" fmla="*/ 319242 h 2169949"/>
                <a:gd name="connsiteX334" fmla="*/ 329395 w 1645921"/>
                <a:gd name="connsiteY334" fmla="*/ 385248 h 2169949"/>
                <a:gd name="connsiteX335" fmla="*/ 447531 w 1645921"/>
                <a:gd name="connsiteY335" fmla="*/ 385248 h 2169949"/>
                <a:gd name="connsiteX336" fmla="*/ 447531 w 1645921"/>
                <a:gd name="connsiteY336" fmla="*/ 315782 h 2169949"/>
                <a:gd name="connsiteX337" fmla="*/ 417009 w 1645921"/>
                <a:gd name="connsiteY337" fmla="*/ 315782 h 2169949"/>
                <a:gd name="connsiteX338" fmla="*/ 407865 w 1645921"/>
                <a:gd name="connsiteY338" fmla="*/ 306638 h 2169949"/>
                <a:gd name="connsiteX339" fmla="*/ 417009 w 1645921"/>
                <a:gd name="connsiteY339" fmla="*/ 297494 h 2169949"/>
                <a:gd name="connsiteX340" fmla="*/ 447531 w 1645921"/>
                <a:gd name="connsiteY340" fmla="*/ 297494 h 2169949"/>
                <a:gd name="connsiteX341" fmla="*/ 447531 w 1645921"/>
                <a:gd name="connsiteY341" fmla="*/ 286984 h 2169949"/>
                <a:gd name="connsiteX342" fmla="*/ 417009 w 1645921"/>
                <a:gd name="connsiteY342" fmla="*/ 286984 h 2169949"/>
                <a:gd name="connsiteX343" fmla="*/ 407865 w 1645921"/>
                <a:gd name="connsiteY343" fmla="*/ 277840 h 2169949"/>
                <a:gd name="connsiteX344" fmla="*/ 417009 w 1645921"/>
                <a:gd name="connsiteY344" fmla="*/ 268696 h 2169949"/>
                <a:gd name="connsiteX345" fmla="*/ 447531 w 1645921"/>
                <a:gd name="connsiteY345" fmla="*/ 268696 h 2169949"/>
                <a:gd name="connsiteX346" fmla="*/ 447531 w 1645921"/>
                <a:gd name="connsiteY346" fmla="*/ 258186 h 2169949"/>
                <a:gd name="connsiteX347" fmla="*/ 417009 w 1645921"/>
                <a:gd name="connsiteY347" fmla="*/ 258186 h 2169949"/>
                <a:gd name="connsiteX348" fmla="*/ 407865 w 1645921"/>
                <a:gd name="connsiteY348" fmla="*/ 249042 h 2169949"/>
                <a:gd name="connsiteX349" fmla="*/ 417009 w 1645921"/>
                <a:gd name="connsiteY349" fmla="*/ 239898 h 2169949"/>
                <a:gd name="connsiteX350" fmla="*/ 447531 w 1645921"/>
                <a:gd name="connsiteY350" fmla="*/ 239898 h 2169949"/>
                <a:gd name="connsiteX351" fmla="*/ 447531 w 1645921"/>
                <a:gd name="connsiteY351" fmla="*/ 219866 h 2169949"/>
                <a:gd name="connsiteX352" fmla="*/ 461247 w 1645921"/>
                <a:gd name="connsiteY352" fmla="*/ 206150 h 2169949"/>
                <a:gd name="connsiteX353" fmla="*/ 474963 w 1645921"/>
                <a:gd name="connsiteY353" fmla="*/ 219866 h 2169949"/>
                <a:gd name="connsiteX354" fmla="*/ 474963 w 1645921"/>
                <a:gd name="connsiteY354" fmla="*/ 239898 h 2169949"/>
                <a:gd name="connsiteX355" fmla="*/ 501029 w 1645921"/>
                <a:gd name="connsiteY355" fmla="*/ 239898 h 2169949"/>
                <a:gd name="connsiteX356" fmla="*/ 510173 w 1645921"/>
                <a:gd name="connsiteY356" fmla="*/ 249042 h 2169949"/>
                <a:gd name="connsiteX357" fmla="*/ 501029 w 1645921"/>
                <a:gd name="connsiteY357" fmla="*/ 258186 h 2169949"/>
                <a:gd name="connsiteX358" fmla="*/ 474963 w 1645921"/>
                <a:gd name="connsiteY358" fmla="*/ 258186 h 2169949"/>
                <a:gd name="connsiteX359" fmla="*/ 474963 w 1645921"/>
                <a:gd name="connsiteY359" fmla="*/ 268696 h 2169949"/>
                <a:gd name="connsiteX360" fmla="*/ 501029 w 1645921"/>
                <a:gd name="connsiteY360" fmla="*/ 268696 h 2169949"/>
                <a:gd name="connsiteX361" fmla="*/ 510173 w 1645921"/>
                <a:gd name="connsiteY361" fmla="*/ 277840 h 2169949"/>
                <a:gd name="connsiteX362" fmla="*/ 501029 w 1645921"/>
                <a:gd name="connsiteY362" fmla="*/ 286984 h 2169949"/>
                <a:gd name="connsiteX363" fmla="*/ 474963 w 1645921"/>
                <a:gd name="connsiteY363" fmla="*/ 286984 h 2169949"/>
                <a:gd name="connsiteX364" fmla="*/ 474963 w 1645921"/>
                <a:gd name="connsiteY364" fmla="*/ 297494 h 2169949"/>
                <a:gd name="connsiteX365" fmla="*/ 501029 w 1645921"/>
                <a:gd name="connsiteY365" fmla="*/ 297494 h 2169949"/>
                <a:gd name="connsiteX366" fmla="*/ 510173 w 1645921"/>
                <a:gd name="connsiteY366" fmla="*/ 306638 h 2169949"/>
                <a:gd name="connsiteX367" fmla="*/ 501029 w 1645921"/>
                <a:gd name="connsiteY367" fmla="*/ 315782 h 2169949"/>
                <a:gd name="connsiteX368" fmla="*/ 474963 w 1645921"/>
                <a:gd name="connsiteY368" fmla="*/ 315782 h 2169949"/>
                <a:gd name="connsiteX369" fmla="*/ 474963 w 1645921"/>
                <a:gd name="connsiteY369" fmla="*/ 385248 h 2169949"/>
                <a:gd name="connsiteX370" fmla="*/ 588306 w 1645921"/>
                <a:gd name="connsiteY370" fmla="*/ 385248 h 2169949"/>
                <a:gd name="connsiteX371" fmla="*/ 588536 w 1645921"/>
                <a:gd name="connsiteY371" fmla="*/ 382944 h 2169949"/>
                <a:gd name="connsiteX372" fmla="*/ 598679 w 1645921"/>
                <a:gd name="connsiteY372" fmla="*/ 284490 h 2169949"/>
                <a:gd name="connsiteX373" fmla="*/ 606437 w 1645921"/>
                <a:gd name="connsiteY373" fmla="*/ 206025 h 2169949"/>
                <a:gd name="connsiteX374" fmla="*/ 616580 w 1645921"/>
                <a:gd name="connsiteY374" fmla="*/ 107571 h 2169949"/>
                <a:gd name="connsiteX375" fmla="*/ 616580 w 1645921"/>
                <a:gd name="connsiteY375" fmla="*/ 105641 h 2169949"/>
                <a:gd name="connsiteX376" fmla="*/ 569236 w 1645921"/>
                <a:gd name="connsiteY376" fmla="*/ 105641 h 2169949"/>
                <a:gd name="connsiteX377" fmla="*/ 553072 w 1645921"/>
                <a:gd name="connsiteY377" fmla="*/ 98945 h 2169949"/>
                <a:gd name="connsiteX378" fmla="*/ 546376 w 1645921"/>
                <a:gd name="connsiteY378" fmla="*/ 82781 h 2169949"/>
                <a:gd name="connsiteX379" fmla="*/ 553072 w 1645921"/>
                <a:gd name="connsiteY379" fmla="*/ 66617 h 2169949"/>
                <a:gd name="connsiteX380" fmla="*/ 569236 w 1645921"/>
                <a:gd name="connsiteY380" fmla="*/ 59922 h 2169949"/>
                <a:gd name="connsiteX381" fmla="*/ 659192 w 1645921"/>
                <a:gd name="connsiteY381" fmla="*/ 59922 h 2169949"/>
                <a:gd name="connsiteX382" fmla="*/ 649547 w 1645921"/>
                <a:gd name="connsiteY382" fmla="*/ 36638 h 2169949"/>
                <a:gd name="connsiteX383" fmla="*/ 686185 w 1645921"/>
                <a:gd name="connsiteY383" fmla="*/ 0 h 216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</a:cxnLst>
              <a:rect l="l" t="t" r="r" b="b"/>
              <a:pathLst>
                <a:path w="1645921" h="2169949">
                  <a:moveTo>
                    <a:pt x="817516" y="1935988"/>
                  </a:moveTo>
                  <a:lnTo>
                    <a:pt x="513238" y="2124229"/>
                  </a:lnTo>
                  <a:lnTo>
                    <a:pt x="820226" y="2124229"/>
                  </a:lnTo>
                  <a:close/>
                  <a:moveTo>
                    <a:pt x="848006" y="1933084"/>
                  </a:moveTo>
                  <a:lnTo>
                    <a:pt x="851058" y="2124229"/>
                  </a:lnTo>
                  <a:lnTo>
                    <a:pt x="1165501" y="2124229"/>
                  </a:lnTo>
                  <a:close/>
                  <a:moveTo>
                    <a:pt x="483030" y="1713663"/>
                  </a:moveTo>
                  <a:lnTo>
                    <a:pt x="441567" y="2124229"/>
                  </a:lnTo>
                  <a:lnTo>
                    <a:pt x="456637" y="2124229"/>
                  </a:lnTo>
                  <a:lnTo>
                    <a:pt x="806082" y="1908038"/>
                  </a:lnTo>
                  <a:cubicBezTo>
                    <a:pt x="698096" y="1843065"/>
                    <a:pt x="591198" y="1778817"/>
                    <a:pt x="483030" y="1713663"/>
                  </a:cubicBezTo>
                  <a:close/>
                  <a:moveTo>
                    <a:pt x="1192837" y="1703681"/>
                  </a:moveTo>
                  <a:cubicBezTo>
                    <a:pt x="1082854" y="1771921"/>
                    <a:pt x="973779" y="1839254"/>
                    <a:pt x="863251" y="1907494"/>
                  </a:cubicBezTo>
                  <a:lnTo>
                    <a:pt x="1223376" y="2124229"/>
                  </a:lnTo>
                  <a:lnTo>
                    <a:pt x="1255703" y="2124229"/>
                  </a:lnTo>
                  <a:close/>
                  <a:moveTo>
                    <a:pt x="813705" y="1701321"/>
                  </a:moveTo>
                  <a:cubicBezTo>
                    <a:pt x="718422" y="1702229"/>
                    <a:pt x="624048" y="1703318"/>
                    <a:pt x="529673" y="1704407"/>
                  </a:cubicBezTo>
                  <a:cubicBezTo>
                    <a:pt x="529492" y="1705133"/>
                    <a:pt x="529310" y="1705859"/>
                    <a:pt x="529129" y="1706584"/>
                  </a:cubicBezTo>
                  <a:cubicBezTo>
                    <a:pt x="624411" y="1763935"/>
                    <a:pt x="719874" y="1821286"/>
                    <a:pt x="816608" y="1879544"/>
                  </a:cubicBezTo>
                  <a:cubicBezTo>
                    <a:pt x="815701" y="1819108"/>
                    <a:pt x="814794" y="1760668"/>
                    <a:pt x="813705" y="1701321"/>
                  </a:cubicBezTo>
                  <a:close/>
                  <a:moveTo>
                    <a:pt x="1143109" y="1697147"/>
                  </a:moveTo>
                  <a:cubicBezTo>
                    <a:pt x="1043471" y="1698236"/>
                    <a:pt x="944014" y="1699325"/>
                    <a:pt x="844376" y="1700595"/>
                  </a:cubicBezTo>
                  <a:cubicBezTo>
                    <a:pt x="845284" y="1762120"/>
                    <a:pt x="846191" y="1821467"/>
                    <a:pt x="847280" y="1882630"/>
                  </a:cubicBezTo>
                  <a:cubicBezTo>
                    <a:pt x="947281" y="1820742"/>
                    <a:pt x="1045467" y="1759943"/>
                    <a:pt x="1143835" y="1699143"/>
                  </a:cubicBezTo>
                  <a:cubicBezTo>
                    <a:pt x="1143653" y="1698417"/>
                    <a:pt x="1143290" y="1697873"/>
                    <a:pt x="1143109" y="1697147"/>
                  </a:cubicBezTo>
                  <a:close/>
                  <a:moveTo>
                    <a:pt x="840565" y="1456129"/>
                  </a:moveTo>
                  <a:cubicBezTo>
                    <a:pt x="841835" y="1528906"/>
                    <a:pt x="842924" y="1599506"/>
                    <a:pt x="844195" y="1670287"/>
                  </a:cubicBezTo>
                  <a:cubicBezTo>
                    <a:pt x="944922" y="1669016"/>
                    <a:pt x="1044923" y="1667927"/>
                    <a:pt x="1144923" y="1666838"/>
                  </a:cubicBezTo>
                  <a:cubicBezTo>
                    <a:pt x="1145105" y="1666294"/>
                    <a:pt x="1145286" y="1665749"/>
                    <a:pt x="1145649" y="1665205"/>
                  </a:cubicBezTo>
                  <a:cubicBezTo>
                    <a:pt x="1044378" y="1595876"/>
                    <a:pt x="942925" y="1526365"/>
                    <a:pt x="840565" y="1456129"/>
                  </a:cubicBezTo>
                  <a:close/>
                  <a:moveTo>
                    <a:pt x="810075" y="1455403"/>
                  </a:moveTo>
                  <a:cubicBezTo>
                    <a:pt x="712252" y="1528362"/>
                    <a:pt x="616062" y="1600413"/>
                    <a:pt x="517695" y="1674098"/>
                  </a:cubicBezTo>
                  <a:cubicBezTo>
                    <a:pt x="617877" y="1672827"/>
                    <a:pt x="715156" y="1671738"/>
                    <a:pt x="813342" y="1670650"/>
                  </a:cubicBezTo>
                  <a:cubicBezTo>
                    <a:pt x="812253" y="1598780"/>
                    <a:pt x="811164" y="1527999"/>
                    <a:pt x="810075" y="1455403"/>
                  </a:cubicBezTo>
                  <a:close/>
                  <a:moveTo>
                    <a:pt x="530580" y="1243604"/>
                  </a:moveTo>
                  <a:cubicBezTo>
                    <a:pt x="516606" y="1382081"/>
                    <a:pt x="502813" y="1518924"/>
                    <a:pt x="488656" y="1658308"/>
                  </a:cubicBezTo>
                  <a:cubicBezTo>
                    <a:pt x="593013" y="1580268"/>
                    <a:pt x="695010" y="1504042"/>
                    <a:pt x="797915" y="1426909"/>
                  </a:cubicBezTo>
                  <a:cubicBezTo>
                    <a:pt x="708440" y="1365565"/>
                    <a:pt x="620055" y="1304948"/>
                    <a:pt x="530580" y="1243604"/>
                  </a:cubicBezTo>
                  <a:close/>
                  <a:moveTo>
                    <a:pt x="836935" y="1223277"/>
                  </a:moveTo>
                  <a:cubicBezTo>
                    <a:pt x="837843" y="1280628"/>
                    <a:pt x="838750" y="1337071"/>
                    <a:pt x="839658" y="1395693"/>
                  </a:cubicBezTo>
                  <a:cubicBezTo>
                    <a:pt x="917154" y="1337797"/>
                    <a:pt x="993016" y="1280991"/>
                    <a:pt x="1070150" y="1223277"/>
                  </a:cubicBezTo>
                  <a:cubicBezTo>
                    <a:pt x="991202" y="1223277"/>
                    <a:pt x="914068" y="1223277"/>
                    <a:pt x="836935" y="1223277"/>
                  </a:cubicBezTo>
                  <a:close/>
                  <a:moveTo>
                    <a:pt x="553085" y="1223277"/>
                  </a:moveTo>
                  <a:cubicBezTo>
                    <a:pt x="639111" y="1282080"/>
                    <a:pt x="723323" y="1339975"/>
                    <a:pt x="809167" y="1398778"/>
                  </a:cubicBezTo>
                  <a:cubicBezTo>
                    <a:pt x="808260" y="1338886"/>
                    <a:pt x="807352" y="1280991"/>
                    <a:pt x="806445" y="1223277"/>
                  </a:cubicBezTo>
                  <a:cubicBezTo>
                    <a:pt x="722052" y="1223277"/>
                    <a:pt x="638567" y="1223277"/>
                    <a:pt x="553085" y="1223277"/>
                  </a:cubicBezTo>
                  <a:close/>
                  <a:moveTo>
                    <a:pt x="1121148" y="1222551"/>
                  </a:moveTo>
                  <a:cubicBezTo>
                    <a:pt x="1029859" y="1290973"/>
                    <a:pt x="940021" y="1358124"/>
                    <a:pt x="849095" y="1426001"/>
                  </a:cubicBezTo>
                  <a:cubicBezTo>
                    <a:pt x="961800" y="1503135"/>
                    <a:pt x="1073235" y="1579542"/>
                    <a:pt x="1185940" y="1656856"/>
                  </a:cubicBezTo>
                  <a:cubicBezTo>
                    <a:pt x="1164161" y="1511665"/>
                    <a:pt x="1142746" y="1367925"/>
                    <a:pt x="1121148" y="1222551"/>
                  </a:cubicBezTo>
                  <a:close/>
                  <a:moveTo>
                    <a:pt x="803178" y="1009119"/>
                  </a:moveTo>
                  <a:cubicBezTo>
                    <a:pt x="724956" y="1070463"/>
                    <a:pt x="648367" y="1130354"/>
                    <a:pt x="570690" y="1191335"/>
                  </a:cubicBezTo>
                  <a:cubicBezTo>
                    <a:pt x="650001" y="1191335"/>
                    <a:pt x="727315" y="1191335"/>
                    <a:pt x="805901" y="1191335"/>
                  </a:cubicBezTo>
                  <a:cubicBezTo>
                    <a:pt x="804993" y="1130899"/>
                    <a:pt x="804086" y="1070826"/>
                    <a:pt x="803178" y="1009119"/>
                  </a:cubicBezTo>
                  <a:close/>
                  <a:moveTo>
                    <a:pt x="833305" y="992422"/>
                  </a:moveTo>
                  <a:cubicBezTo>
                    <a:pt x="834394" y="1059936"/>
                    <a:pt x="835483" y="1125636"/>
                    <a:pt x="836572" y="1191154"/>
                  </a:cubicBezTo>
                  <a:cubicBezTo>
                    <a:pt x="920421" y="1191154"/>
                    <a:pt x="1003180" y="1191154"/>
                    <a:pt x="1087391" y="1191154"/>
                  </a:cubicBezTo>
                  <a:cubicBezTo>
                    <a:pt x="1002272" y="1124547"/>
                    <a:pt x="918424" y="1059029"/>
                    <a:pt x="833305" y="992422"/>
                  </a:cubicBezTo>
                  <a:close/>
                  <a:moveTo>
                    <a:pt x="1055404" y="817761"/>
                  </a:moveTo>
                  <a:cubicBezTo>
                    <a:pt x="1051910" y="816514"/>
                    <a:pt x="1047464" y="817648"/>
                    <a:pt x="1042745" y="821277"/>
                  </a:cubicBezTo>
                  <a:cubicBezTo>
                    <a:pt x="1023507" y="836341"/>
                    <a:pt x="1004269" y="851405"/>
                    <a:pt x="985031" y="866468"/>
                  </a:cubicBezTo>
                  <a:cubicBezTo>
                    <a:pt x="941473" y="900770"/>
                    <a:pt x="897916" y="934890"/>
                    <a:pt x="853269" y="969918"/>
                  </a:cubicBezTo>
                  <a:cubicBezTo>
                    <a:pt x="940384" y="1037976"/>
                    <a:pt x="1026411" y="1105309"/>
                    <a:pt x="1113707" y="1173549"/>
                  </a:cubicBezTo>
                  <a:cubicBezTo>
                    <a:pt x="1108625" y="1138521"/>
                    <a:pt x="1103907" y="1105490"/>
                    <a:pt x="1099007" y="1072459"/>
                  </a:cubicBezTo>
                  <a:cubicBezTo>
                    <a:pt x="1092654" y="1029628"/>
                    <a:pt x="1086121" y="986615"/>
                    <a:pt x="1079587" y="943783"/>
                  </a:cubicBezTo>
                  <a:cubicBezTo>
                    <a:pt x="1073779" y="905307"/>
                    <a:pt x="1068335" y="866831"/>
                    <a:pt x="1062346" y="828537"/>
                  </a:cubicBezTo>
                  <a:cubicBezTo>
                    <a:pt x="1061439" y="822639"/>
                    <a:pt x="1058898" y="819009"/>
                    <a:pt x="1055404" y="817761"/>
                  </a:cubicBezTo>
                  <a:close/>
                  <a:moveTo>
                    <a:pt x="576134" y="791513"/>
                  </a:moveTo>
                  <a:cubicBezTo>
                    <a:pt x="563067" y="921460"/>
                    <a:pt x="550181" y="1049773"/>
                    <a:pt x="537114" y="1179357"/>
                  </a:cubicBezTo>
                  <a:cubicBezTo>
                    <a:pt x="539292" y="1178086"/>
                    <a:pt x="540199" y="1177723"/>
                    <a:pt x="540744" y="1177179"/>
                  </a:cubicBezTo>
                  <a:cubicBezTo>
                    <a:pt x="625863" y="1110391"/>
                    <a:pt x="710981" y="1043602"/>
                    <a:pt x="796100" y="976996"/>
                  </a:cubicBezTo>
                  <a:cubicBezTo>
                    <a:pt x="804449" y="970462"/>
                    <a:pt x="804449" y="969918"/>
                    <a:pt x="796100" y="963384"/>
                  </a:cubicBezTo>
                  <a:cubicBezTo>
                    <a:pt x="736934" y="916923"/>
                    <a:pt x="677587" y="870643"/>
                    <a:pt x="618240" y="824181"/>
                  </a:cubicBezTo>
                  <a:cubicBezTo>
                    <a:pt x="604628" y="813473"/>
                    <a:pt x="590835" y="802947"/>
                    <a:pt x="576134" y="791513"/>
                  </a:cubicBezTo>
                  <a:close/>
                  <a:moveTo>
                    <a:pt x="832035" y="779716"/>
                  </a:moveTo>
                  <a:cubicBezTo>
                    <a:pt x="832035" y="836160"/>
                    <a:pt x="832035" y="891151"/>
                    <a:pt x="832035" y="948865"/>
                  </a:cubicBezTo>
                  <a:lnTo>
                    <a:pt x="1031534" y="792496"/>
                  </a:lnTo>
                  <a:lnTo>
                    <a:pt x="1031242" y="791569"/>
                  </a:lnTo>
                  <a:lnTo>
                    <a:pt x="1035405" y="783570"/>
                  </a:lnTo>
                  <a:close/>
                  <a:moveTo>
                    <a:pt x="607714" y="775723"/>
                  </a:moveTo>
                  <a:cubicBezTo>
                    <a:pt x="607532" y="776449"/>
                    <a:pt x="607532" y="776994"/>
                    <a:pt x="607351" y="777720"/>
                  </a:cubicBezTo>
                  <a:cubicBezTo>
                    <a:pt x="671598" y="827993"/>
                    <a:pt x="735845" y="878265"/>
                    <a:pt x="800637" y="928901"/>
                  </a:cubicBezTo>
                  <a:cubicBezTo>
                    <a:pt x="800637" y="878810"/>
                    <a:pt x="800637" y="829626"/>
                    <a:pt x="800637" y="779353"/>
                  </a:cubicBezTo>
                  <a:cubicBezTo>
                    <a:pt x="735119" y="778083"/>
                    <a:pt x="671417" y="776812"/>
                    <a:pt x="607714" y="775723"/>
                  </a:cubicBezTo>
                  <a:close/>
                  <a:moveTo>
                    <a:pt x="796931" y="594770"/>
                  </a:moveTo>
                  <a:cubicBezTo>
                    <a:pt x="732637" y="645191"/>
                    <a:pt x="669686" y="694418"/>
                    <a:pt x="605840" y="744540"/>
                  </a:cubicBezTo>
                  <a:cubicBezTo>
                    <a:pt x="671029" y="744540"/>
                    <a:pt x="734576" y="744540"/>
                    <a:pt x="799169" y="744540"/>
                  </a:cubicBezTo>
                  <a:cubicBezTo>
                    <a:pt x="798423" y="694866"/>
                    <a:pt x="797677" y="645489"/>
                    <a:pt x="796931" y="594770"/>
                  </a:cubicBezTo>
                  <a:close/>
                  <a:moveTo>
                    <a:pt x="821693" y="581046"/>
                  </a:moveTo>
                  <a:cubicBezTo>
                    <a:pt x="822588" y="636538"/>
                    <a:pt x="823483" y="690540"/>
                    <a:pt x="824378" y="744391"/>
                  </a:cubicBezTo>
                  <a:cubicBezTo>
                    <a:pt x="893297" y="744391"/>
                    <a:pt x="961320" y="744391"/>
                    <a:pt x="1030536" y="744391"/>
                  </a:cubicBezTo>
                  <a:cubicBezTo>
                    <a:pt x="960574" y="689645"/>
                    <a:pt x="891656" y="635793"/>
                    <a:pt x="821693" y="581046"/>
                  </a:cubicBezTo>
                  <a:close/>
                  <a:moveTo>
                    <a:pt x="1004245" y="437486"/>
                  </a:moveTo>
                  <a:cubicBezTo>
                    <a:pt x="1001373" y="436461"/>
                    <a:pt x="997719" y="437393"/>
                    <a:pt x="993840" y="440376"/>
                  </a:cubicBezTo>
                  <a:cubicBezTo>
                    <a:pt x="978027" y="452757"/>
                    <a:pt x="962215" y="465139"/>
                    <a:pt x="946402" y="477520"/>
                  </a:cubicBezTo>
                  <a:cubicBezTo>
                    <a:pt x="910601" y="505714"/>
                    <a:pt x="874799" y="533758"/>
                    <a:pt x="838102" y="562549"/>
                  </a:cubicBezTo>
                  <a:cubicBezTo>
                    <a:pt x="909705" y="618489"/>
                    <a:pt x="980414" y="673832"/>
                    <a:pt x="1052166" y="729921"/>
                  </a:cubicBezTo>
                  <a:cubicBezTo>
                    <a:pt x="1047989" y="701130"/>
                    <a:pt x="1044111" y="673981"/>
                    <a:pt x="1040084" y="646831"/>
                  </a:cubicBezTo>
                  <a:cubicBezTo>
                    <a:pt x="1034862" y="611627"/>
                    <a:pt x="1029492" y="576273"/>
                    <a:pt x="1024122" y="541068"/>
                  </a:cubicBezTo>
                  <a:cubicBezTo>
                    <a:pt x="1019348" y="509443"/>
                    <a:pt x="1014873" y="477818"/>
                    <a:pt x="1009951" y="446343"/>
                  </a:cubicBezTo>
                  <a:cubicBezTo>
                    <a:pt x="1009205" y="441495"/>
                    <a:pt x="1007117" y="438511"/>
                    <a:pt x="1004245" y="437486"/>
                  </a:cubicBezTo>
                  <a:close/>
                  <a:moveTo>
                    <a:pt x="610315" y="415911"/>
                  </a:moveTo>
                  <a:cubicBezTo>
                    <a:pt x="599575" y="522720"/>
                    <a:pt x="588983" y="628185"/>
                    <a:pt x="578243" y="734695"/>
                  </a:cubicBezTo>
                  <a:cubicBezTo>
                    <a:pt x="580033" y="733650"/>
                    <a:pt x="580778" y="733352"/>
                    <a:pt x="581226" y="732905"/>
                  </a:cubicBezTo>
                  <a:cubicBezTo>
                    <a:pt x="651189" y="678009"/>
                    <a:pt x="721151" y="623113"/>
                    <a:pt x="791113" y="568367"/>
                  </a:cubicBezTo>
                  <a:cubicBezTo>
                    <a:pt x="797975" y="562996"/>
                    <a:pt x="797975" y="562549"/>
                    <a:pt x="791113" y="557179"/>
                  </a:cubicBezTo>
                  <a:cubicBezTo>
                    <a:pt x="742482" y="518991"/>
                    <a:pt x="693703" y="480951"/>
                    <a:pt x="644923" y="442763"/>
                  </a:cubicBezTo>
                  <a:cubicBezTo>
                    <a:pt x="633735" y="433961"/>
                    <a:pt x="622398" y="425309"/>
                    <a:pt x="610315" y="415911"/>
                  </a:cubicBezTo>
                  <a:close/>
                  <a:moveTo>
                    <a:pt x="1030322" y="412680"/>
                  </a:moveTo>
                  <a:lnTo>
                    <a:pt x="1030686" y="414569"/>
                  </a:lnTo>
                  <a:cubicBezTo>
                    <a:pt x="1037100" y="460216"/>
                    <a:pt x="1044111" y="505714"/>
                    <a:pt x="1050973" y="551361"/>
                  </a:cubicBezTo>
                  <a:cubicBezTo>
                    <a:pt x="1056790" y="589847"/>
                    <a:pt x="1062608" y="628335"/>
                    <a:pt x="1068427" y="666821"/>
                  </a:cubicBezTo>
                  <a:cubicBezTo>
                    <a:pt x="1072006" y="691136"/>
                    <a:pt x="1075736" y="715302"/>
                    <a:pt x="1079316" y="739618"/>
                  </a:cubicBezTo>
                  <a:cubicBezTo>
                    <a:pt x="1079465" y="740811"/>
                    <a:pt x="1079167" y="742900"/>
                    <a:pt x="1079763" y="743198"/>
                  </a:cubicBezTo>
                  <a:lnTo>
                    <a:pt x="1080791" y="744748"/>
                  </a:lnTo>
                  <a:lnTo>
                    <a:pt x="1476534" y="412680"/>
                  </a:lnTo>
                  <a:close/>
                  <a:moveTo>
                    <a:pt x="820649" y="412680"/>
                  </a:moveTo>
                  <a:lnTo>
                    <a:pt x="820649" y="545245"/>
                  </a:lnTo>
                  <a:lnTo>
                    <a:pt x="989779" y="412680"/>
                  </a:lnTo>
                  <a:close/>
                  <a:moveTo>
                    <a:pt x="646336" y="412680"/>
                  </a:moveTo>
                  <a:lnTo>
                    <a:pt x="794842" y="528836"/>
                  </a:lnTo>
                  <a:lnTo>
                    <a:pt x="794842" y="412680"/>
                  </a:lnTo>
                  <a:close/>
                  <a:moveTo>
                    <a:pt x="171855" y="412680"/>
                  </a:moveTo>
                  <a:lnTo>
                    <a:pt x="553095" y="732578"/>
                  </a:lnTo>
                  <a:lnTo>
                    <a:pt x="562729" y="639075"/>
                  </a:lnTo>
                  <a:cubicBezTo>
                    <a:pt x="565414" y="612671"/>
                    <a:pt x="567950" y="586267"/>
                    <a:pt x="570635" y="559864"/>
                  </a:cubicBezTo>
                  <a:cubicBezTo>
                    <a:pt x="573917" y="527344"/>
                    <a:pt x="577348" y="494675"/>
                    <a:pt x="580630" y="462155"/>
                  </a:cubicBezTo>
                  <a:lnTo>
                    <a:pt x="585568" y="412680"/>
                  </a:lnTo>
                  <a:close/>
                  <a:moveTo>
                    <a:pt x="789920" y="135167"/>
                  </a:moveTo>
                  <a:cubicBezTo>
                    <a:pt x="736814" y="215721"/>
                    <a:pt x="683708" y="296274"/>
                    <a:pt x="630156" y="377723"/>
                  </a:cubicBezTo>
                  <a:cubicBezTo>
                    <a:pt x="685648" y="378767"/>
                    <a:pt x="739798" y="379662"/>
                    <a:pt x="794395" y="380706"/>
                  </a:cubicBezTo>
                  <a:cubicBezTo>
                    <a:pt x="793350" y="298512"/>
                    <a:pt x="792455" y="217063"/>
                    <a:pt x="791411" y="135764"/>
                  </a:cubicBezTo>
                  <a:cubicBezTo>
                    <a:pt x="790964" y="135615"/>
                    <a:pt x="790368" y="135466"/>
                    <a:pt x="789920" y="135167"/>
                  </a:cubicBezTo>
                  <a:close/>
                  <a:moveTo>
                    <a:pt x="818262" y="127261"/>
                  </a:moveTo>
                  <a:cubicBezTo>
                    <a:pt x="817666" y="127411"/>
                    <a:pt x="817069" y="127411"/>
                    <a:pt x="816622" y="127559"/>
                  </a:cubicBezTo>
                  <a:cubicBezTo>
                    <a:pt x="817517" y="211842"/>
                    <a:pt x="818561" y="296126"/>
                    <a:pt x="819456" y="381303"/>
                  </a:cubicBezTo>
                  <a:cubicBezTo>
                    <a:pt x="876291" y="382198"/>
                    <a:pt x="932231" y="383243"/>
                    <a:pt x="989513" y="384138"/>
                  </a:cubicBezTo>
                  <a:cubicBezTo>
                    <a:pt x="931634" y="297319"/>
                    <a:pt x="874948" y="212290"/>
                    <a:pt x="818262" y="127261"/>
                  </a:cubicBezTo>
                  <a:close/>
                  <a:moveTo>
                    <a:pt x="762323" y="118161"/>
                  </a:moveTo>
                  <a:cubicBezTo>
                    <a:pt x="727715" y="118460"/>
                    <a:pt x="693256" y="118609"/>
                    <a:pt x="658647" y="118908"/>
                  </a:cubicBezTo>
                  <a:cubicBezTo>
                    <a:pt x="652979" y="118908"/>
                    <a:pt x="645520" y="117267"/>
                    <a:pt x="642089" y="120101"/>
                  </a:cubicBezTo>
                  <a:cubicBezTo>
                    <a:pt x="638807" y="122786"/>
                    <a:pt x="639702" y="130543"/>
                    <a:pt x="638807" y="135914"/>
                  </a:cubicBezTo>
                  <a:cubicBezTo>
                    <a:pt x="638807" y="136212"/>
                    <a:pt x="638658" y="136361"/>
                    <a:pt x="638658" y="136659"/>
                  </a:cubicBezTo>
                  <a:cubicBezTo>
                    <a:pt x="635376" y="168732"/>
                    <a:pt x="632094" y="200804"/>
                    <a:pt x="628812" y="232876"/>
                  </a:cubicBezTo>
                  <a:cubicBezTo>
                    <a:pt x="625978" y="260772"/>
                    <a:pt x="623144" y="288666"/>
                    <a:pt x="620310" y="316562"/>
                  </a:cubicBezTo>
                  <a:cubicBezTo>
                    <a:pt x="619116" y="327899"/>
                    <a:pt x="618221" y="339236"/>
                    <a:pt x="617028" y="350424"/>
                  </a:cubicBezTo>
                  <a:cubicBezTo>
                    <a:pt x="617475" y="350574"/>
                    <a:pt x="617923" y="350574"/>
                    <a:pt x="618371" y="350723"/>
                  </a:cubicBezTo>
                  <a:cubicBezTo>
                    <a:pt x="669239" y="273749"/>
                    <a:pt x="719957" y="196627"/>
                    <a:pt x="771720" y="118161"/>
                  </a:cubicBezTo>
                  <a:cubicBezTo>
                    <a:pt x="767544" y="118161"/>
                    <a:pt x="765007" y="118161"/>
                    <a:pt x="762323" y="118161"/>
                  </a:cubicBezTo>
                  <a:close/>
                  <a:moveTo>
                    <a:pt x="954457" y="116819"/>
                  </a:moveTo>
                  <a:cubicBezTo>
                    <a:pt x="931932" y="117117"/>
                    <a:pt x="909258" y="117267"/>
                    <a:pt x="886733" y="117416"/>
                  </a:cubicBezTo>
                  <a:cubicBezTo>
                    <a:pt x="872264" y="117416"/>
                    <a:pt x="857644" y="117416"/>
                    <a:pt x="841384" y="117416"/>
                  </a:cubicBezTo>
                  <a:cubicBezTo>
                    <a:pt x="892700" y="194688"/>
                    <a:pt x="943121" y="270170"/>
                    <a:pt x="993392" y="345800"/>
                  </a:cubicBezTo>
                  <a:cubicBezTo>
                    <a:pt x="993840" y="345651"/>
                    <a:pt x="994138" y="345502"/>
                    <a:pt x="994585" y="345352"/>
                  </a:cubicBezTo>
                  <a:cubicBezTo>
                    <a:pt x="992945" y="332971"/>
                    <a:pt x="991303" y="320590"/>
                    <a:pt x="989513" y="308208"/>
                  </a:cubicBezTo>
                  <a:cubicBezTo>
                    <a:pt x="980265" y="246600"/>
                    <a:pt x="970867" y="184842"/>
                    <a:pt x="961767" y="123233"/>
                  </a:cubicBezTo>
                  <a:cubicBezTo>
                    <a:pt x="961021" y="118013"/>
                    <a:pt x="959231" y="116819"/>
                    <a:pt x="954457" y="116819"/>
                  </a:cubicBezTo>
                  <a:close/>
                  <a:moveTo>
                    <a:pt x="686185" y="0"/>
                  </a:moveTo>
                  <a:lnTo>
                    <a:pt x="934104" y="0"/>
                  </a:lnTo>
                  <a:cubicBezTo>
                    <a:pt x="954339" y="0"/>
                    <a:pt x="970742" y="16403"/>
                    <a:pt x="970742" y="36638"/>
                  </a:cubicBezTo>
                  <a:lnTo>
                    <a:pt x="961098" y="59922"/>
                  </a:lnTo>
                  <a:lnTo>
                    <a:pt x="1051055" y="59922"/>
                  </a:lnTo>
                  <a:cubicBezTo>
                    <a:pt x="1063680" y="59922"/>
                    <a:pt x="1073915" y="70157"/>
                    <a:pt x="1073915" y="82782"/>
                  </a:cubicBezTo>
                  <a:lnTo>
                    <a:pt x="1073914" y="82782"/>
                  </a:lnTo>
                  <a:cubicBezTo>
                    <a:pt x="1073914" y="95407"/>
                    <a:pt x="1063679" y="105642"/>
                    <a:pt x="1051054" y="105642"/>
                  </a:cubicBezTo>
                  <a:lnTo>
                    <a:pt x="984543" y="105642"/>
                  </a:lnTo>
                  <a:lnTo>
                    <a:pt x="1025912" y="382944"/>
                  </a:lnTo>
                  <a:cubicBezTo>
                    <a:pt x="1027254" y="382795"/>
                    <a:pt x="1028447" y="382646"/>
                    <a:pt x="1029492" y="382348"/>
                  </a:cubicBezTo>
                  <a:cubicBezTo>
                    <a:pt x="1029492" y="382944"/>
                    <a:pt x="1029791" y="383541"/>
                    <a:pt x="1029641" y="383839"/>
                  </a:cubicBezTo>
                  <a:lnTo>
                    <a:pt x="1029470" y="385248"/>
                  </a:lnTo>
                  <a:lnTo>
                    <a:pt x="1157032" y="385248"/>
                  </a:lnTo>
                  <a:lnTo>
                    <a:pt x="1157032" y="310832"/>
                  </a:lnTo>
                  <a:lnTo>
                    <a:pt x="1126536" y="310832"/>
                  </a:lnTo>
                  <a:cubicBezTo>
                    <a:pt x="1121486" y="310832"/>
                    <a:pt x="1117392" y="306738"/>
                    <a:pt x="1117392" y="301688"/>
                  </a:cubicBezTo>
                  <a:cubicBezTo>
                    <a:pt x="1117392" y="296638"/>
                    <a:pt x="1121486" y="292544"/>
                    <a:pt x="1126536" y="292544"/>
                  </a:cubicBezTo>
                  <a:lnTo>
                    <a:pt x="1157032" y="292544"/>
                  </a:lnTo>
                  <a:lnTo>
                    <a:pt x="1157032" y="282034"/>
                  </a:lnTo>
                  <a:lnTo>
                    <a:pt x="1126536" y="282034"/>
                  </a:lnTo>
                  <a:cubicBezTo>
                    <a:pt x="1121486" y="282034"/>
                    <a:pt x="1117392" y="277940"/>
                    <a:pt x="1117392" y="272890"/>
                  </a:cubicBezTo>
                  <a:cubicBezTo>
                    <a:pt x="1117392" y="267840"/>
                    <a:pt x="1121486" y="263746"/>
                    <a:pt x="1126536" y="263746"/>
                  </a:cubicBezTo>
                  <a:lnTo>
                    <a:pt x="1157032" y="263746"/>
                  </a:lnTo>
                  <a:lnTo>
                    <a:pt x="1157032" y="253236"/>
                  </a:lnTo>
                  <a:lnTo>
                    <a:pt x="1126536" y="253236"/>
                  </a:lnTo>
                  <a:cubicBezTo>
                    <a:pt x="1121486" y="253236"/>
                    <a:pt x="1117392" y="249142"/>
                    <a:pt x="1117392" y="244092"/>
                  </a:cubicBezTo>
                  <a:cubicBezTo>
                    <a:pt x="1117392" y="239042"/>
                    <a:pt x="1121486" y="234948"/>
                    <a:pt x="1126536" y="234948"/>
                  </a:cubicBezTo>
                  <a:lnTo>
                    <a:pt x="1157032" y="234948"/>
                  </a:lnTo>
                  <a:lnTo>
                    <a:pt x="1157032" y="219866"/>
                  </a:lnTo>
                  <a:cubicBezTo>
                    <a:pt x="1157032" y="212291"/>
                    <a:pt x="1163173" y="206150"/>
                    <a:pt x="1170748" y="206150"/>
                  </a:cubicBezTo>
                  <a:cubicBezTo>
                    <a:pt x="1178323" y="206150"/>
                    <a:pt x="1184464" y="212291"/>
                    <a:pt x="1184464" y="219866"/>
                  </a:cubicBezTo>
                  <a:lnTo>
                    <a:pt x="1184464" y="234948"/>
                  </a:lnTo>
                  <a:lnTo>
                    <a:pt x="1210556" y="234948"/>
                  </a:lnTo>
                  <a:cubicBezTo>
                    <a:pt x="1215606" y="234948"/>
                    <a:pt x="1219700" y="239042"/>
                    <a:pt x="1219700" y="244092"/>
                  </a:cubicBezTo>
                  <a:cubicBezTo>
                    <a:pt x="1219700" y="249142"/>
                    <a:pt x="1215606" y="253236"/>
                    <a:pt x="1210556" y="253236"/>
                  </a:cubicBezTo>
                  <a:lnTo>
                    <a:pt x="1184464" y="253236"/>
                  </a:lnTo>
                  <a:lnTo>
                    <a:pt x="1184464" y="263746"/>
                  </a:lnTo>
                  <a:lnTo>
                    <a:pt x="1210556" y="263746"/>
                  </a:lnTo>
                  <a:cubicBezTo>
                    <a:pt x="1215606" y="263746"/>
                    <a:pt x="1219700" y="267840"/>
                    <a:pt x="1219700" y="272890"/>
                  </a:cubicBezTo>
                  <a:cubicBezTo>
                    <a:pt x="1219700" y="277940"/>
                    <a:pt x="1215606" y="282034"/>
                    <a:pt x="1210556" y="282034"/>
                  </a:cubicBezTo>
                  <a:lnTo>
                    <a:pt x="1184464" y="282034"/>
                  </a:lnTo>
                  <a:lnTo>
                    <a:pt x="1184464" y="292544"/>
                  </a:lnTo>
                  <a:lnTo>
                    <a:pt x="1210556" y="292544"/>
                  </a:lnTo>
                  <a:cubicBezTo>
                    <a:pt x="1215606" y="292544"/>
                    <a:pt x="1219700" y="296638"/>
                    <a:pt x="1219700" y="301688"/>
                  </a:cubicBezTo>
                  <a:cubicBezTo>
                    <a:pt x="1219700" y="306738"/>
                    <a:pt x="1215606" y="310832"/>
                    <a:pt x="1210556" y="310832"/>
                  </a:cubicBezTo>
                  <a:lnTo>
                    <a:pt x="1184464" y="310832"/>
                  </a:lnTo>
                  <a:lnTo>
                    <a:pt x="1184464" y="385248"/>
                  </a:lnTo>
                  <a:lnTo>
                    <a:pt x="1315794" y="385248"/>
                  </a:lnTo>
                  <a:lnTo>
                    <a:pt x="1315794" y="310832"/>
                  </a:lnTo>
                  <a:lnTo>
                    <a:pt x="1286537" y="310832"/>
                  </a:lnTo>
                  <a:cubicBezTo>
                    <a:pt x="1281487" y="310832"/>
                    <a:pt x="1277393" y="306738"/>
                    <a:pt x="1277393" y="301688"/>
                  </a:cubicBezTo>
                  <a:cubicBezTo>
                    <a:pt x="1277393" y="296638"/>
                    <a:pt x="1281487" y="292544"/>
                    <a:pt x="1286537" y="292544"/>
                  </a:cubicBezTo>
                  <a:lnTo>
                    <a:pt x="1315794" y="292544"/>
                  </a:lnTo>
                  <a:lnTo>
                    <a:pt x="1315794" y="282034"/>
                  </a:lnTo>
                  <a:lnTo>
                    <a:pt x="1286537" y="282034"/>
                  </a:lnTo>
                  <a:cubicBezTo>
                    <a:pt x="1281487" y="282034"/>
                    <a:pt x="1277393" y="277940"/>
                    <a:pt x="1277393" y="272890"/>
                  </a:cubicBezTo>
                  <a:cubicBezTo>
                    <a:pt x="1277393" y="267840"/>
                    <a:pt x="1281487" y="263746"/>
                    <a:pt x="1286537" y="263746"/>
                  </a:cubicBezTo>
                  <a:lnTo>
                    <a:pt x="1315794" y="263746"/>
                  </a:lnTo>
                  <a:lnTo>
                    <a:pt x="1315794" y="253236"/>
                  </a:lnTo>
                  <a:lnTo>
                    <a:pt x="1286537" y="253236"/>
                  </a:lnTo>
                  <a:cubicBezTo>
                    <a:pt x="1281487" y="253236"/>
                    <a:pt x="1277393" y="249142"/>
                    <a:pt x="1277393" y="244092"/>
                  </a:cubicBezTo>
                  <a:cubicBezTo>
                    <a:pt x="1277393" y="239042"/>
                    <a:pt x="1281487" y="234948"/>
                    <a:pt x="1286537" y="234948"/>
                  </a:cubicBezTo>
                  <a:lnTo>
                    <a:pt x="1315794" y="234948"/>
                  </a:lnTo>
                  <a:lnTo>
                    <a:pt x="1315794" y="219866"/>
                  </a:lnTo>
                  <a:cubicBezTo>
                    <a:pt x="1315794" y="212291"/>
                    <a:pt x="1321935" y="206150"/>
                    <a:pt x="1329510" y="206150"/>
                  </a:cubicBezTo>
                  <a:cubicBezTo>
                    <a:pt x="1337085" y="206150"/>
                    <a:pt x="1343226" y="212291"/>
                    <a:pt x="1343226" y="219866"/>
                  </a:cubicBezTo>
                  <a:lnTo>
                    <a:pt x="1343226" y="234948"/>
                  </a:lnTo>
                  <a:lnTo>
                    <a:pt x="1370557" y="234948"/>
                  </a:lnTo>
                  <a:cubicBezTo>
                    <a:pt x="1375607" y="234948"/>
                    <a:pt x="1379701" y="239042"/>
                    <a:pt x="1379701" y="244092"/>
                  </a:cubicBezTo>
                  <a:cubicBezTo>
                    <a:pt x="1379701" y="249142"/>
                    <a:pt x="1375607" y="253236"/>
                    <a:pt x="1370557" y="253236"/>
                  </a:cubicBezTo>
                  <a:lnTo>
                    <a:pt x="1343226" y="253236"/>
                  </a:lnTo>
                  <a:lnTo>
                    <a:pt x="1343226" y="263746"/>
                  </a:lnTo>
                  <a:lnTo>
                    <a:pt x="1370557" y="263746"/>
                  </a:lnTo>
                  <a:cubicBezTo>
                    <a:pt x="1375607" y="263746"/>
                    <a:pt x="1379701" y="267840"/>
                    <a:pt x="1379701" y="272890"/>
                  </a:cubicBezTo>
                  <a:cubicBezTo>
                    <a:pt x="1379701" y="277940"/>
                    <a:pt x="1375607" y="282034"/>
                    <a:pt x="1370557" y="282034"/>
                  </a:cubicBezTo>
                  <a:lnTo>
                    <a:pt x="1343226" y="282034"/>
                  </a:lnTo>
                  <a:lnTo>
                    <a:pt x="1343226" y="292544"/>
                  </a:lnTo>
                  <a:lnTo>
                    <a:pt x="1370557" y="292544"/>
                  </a:lnTo>
                  <a:cubicBezTo>
                    <a:pt x="1375607" y="292544"/>
                    <a:pt x="1379701" y="296638"/>
                    <a:pt x="1379701" y="301688"/>
                  </a:cubicBezTo>
                  <a:cubicBezTo>
                    <a:pt x="1379701" y="306738"/>
                    <a:pt x="1375607" y="310832"/>
                    <a:pt x="1370557" y="310832"/>
                  </a:cubicBezTo>
                  <a:lnTo>
                    <a:pt x="1343226" y="310832"/>
                  </a:lnTo>
                  <a:lnTo>
                    <a:pt x="1343226" y="385248"/>
                  </a:lnTo>
                  <a:lnTo>
                    <a:pt x="1497488" y="385248"/>
                  </a:lnTo>
                  <a:lnTo>
                    <a:pt x="1505347" y="388503"/>
                  </a:lnTo>
                  <a:lnTo>
                    <a:pt x="1505405" y="388454"/>
                  </a:lnTo>
                  <a:cubicBezTo>
                    <a:pt x="1511207" y="383585"/>
                    <a:pt x="1519859" y="384342"/>
                    <a:pt x="1524728" y="390145"/>
                  </a:cubicBezTo>
                  <a:cubicBezTo>
                    <a:pt x="1529597" y="395948"/>
                    <a:pt x="1528840" y="404599"/>
                    <a:pt x="1523038" y="409469"/>
                  </a:cubicBezTo>
                  <a:lnTo>
                    <a:pt x="1085083" y="776956"/>
                  </a:lnTo>
                  <a:lnTo>
                    <a:pt x="1087573" y="789880"/>
                  </a:lnTo>
                  <a:cubicBezTo>
                    <a:pt x="1095377" y="845416"/>
                    <a:pt x="1103907" y="900770"/>
                    <a:pt x="1112255" y="956306"/>
                  </a:cubicBezTo>
                  <a:cubicBezTo>
                    <a:pt x="1119333" y="1003130"/>
                    <a:pt x="1126411" y="1049955"/>
                    <a:pt x="1133490" y="1096779"/>
                  </a:cubicBezTo>
                  <a:cubicBezTo>
                    <a:pt x="1137845" y="1126362"/>
                    <a:pt x="1142383" y="1155763"/>
                    <a:pt x="1146738" y="1185346"/>
                  </a:cubicBezTo>
                  <a:cubicBezTo>
                    <a:pt x="1146920" y="1186798"/>
                    <a:pt x="1146557" y="1189339"/>
                    <a:pt x="1147283" y="1189702"/>
                  </a:cubicBezTo>
                  <a:cubicBezTo>
                    <a:pt x="1160532" y="1195328"/>
                    <a:pt x="1152546" y="1206762"/>
                    <a:pt x="1153816" y="1215292"/>
                  </a:cubicBezTo>
                  <a:cubicBezTo>
                    <a:pt x="1155450" y="1226726"/>
                    <a:pt x="1154542" y="1238522"/>
                    <a:pt x="1156176" y="1249956"/>
                  </a:cubicBezTo>
                  <a:cubicBezTo>
                    <a:pt x="1167247" y="1325093"/>
                    <a:pt x="1178862" y="1400230"/>
                    <a:pt x="1190114" y="1475367"/>
                  </a:cubicBezTo>
                  <a:cubicBezTo>
                    <a:pt x="1199370" y="1536710"/>
                    <a:pt x="1208445" y="1598235"/>
                    <a:pt x="1217701" y="1659579"/>
                  </a:cubicBezTo>
                  <a:cubicBezTo>
                    <a:pt x="1218064" y="1661756"/>
                    <a:pt x="1220605" y="1663753"/>
                    <a:pt x="1221875" y="1665931"/>
                  </a:cubicBezTo>
                  <a:cubicBezTo>
                    <a:pt x="1222964" y="1667746"/>
                    <a:pt x="1224416" y="1669924"/>
                    <a:pt x="1224235" y="1671920"/>
                  </a:cubicBezTo>
                  <a:cubicBezTo>
                    <a:pt x="1221875" y="1709307"/>
                    <a:pt x="1230587" y="1745423"/>
                    <a:pt x="1235668" y="1781903"/>
                  </a:cubicBezTo>
                  <a:cubicBezTo>
                    <a:pt x="1242928" y="1833264"/>
                    <a:pt x="1251095" y="1884444"/>
                    <a:pt x="1258718" y="1935625"/>
                  </a:cubicBezTo>
                  <a:cubicBezTo>
                    <a:pt x="1266340" y="1986260"/>
                    <a:pt x="1273600" y="2037077"/>
                    <a:pt x="1281222" y="2087713"/>
                  </a:cubicBezTo>
                  <a:lnTo>
                    <a:pt x="1286826" y="2124229"/>
                  </a:lnTo>
                  <a:lnTo>
                    <a:pt x="1623061" y="2124229"/>
                  </a:lnTo>
                  <a:lnTo>
                    <a:pt x="1636122" y="2129640"/>
                  </a:lnTo>
                  <a:lnTo>
                    <a:pt x="1640572" y="2129637"/>
                  </a:lnTo>
                  <a:lnTo>
                    <a:pt x="1640572" y="2134176"/>
                  </a:lnTo>
                  <a:lnTo>
                    <a:pt x="1645921" y="2147089"/>
                  </a:lnTo>
                  <a:lnTo>
                    <a:pt x="1645920" y="2147089"/>
                  </a:lnTo>
                  <a:lnTo>
                    <a:pt x="1640572" y="2160000"/>
                  </a:lnTo>
                  <a:lnTo>
                    <a:pt x="1640572" y="2166683"/>
                  </a:lnTo>
                  <a:lnTo>
                    <a:pt x="1630945" y="2166683"/>
                  </a:lnTo>
                  <a:lnTo>
                    <a:pt x="1623060" y="2169949"/>
                  </a:lnTo>
                  <a:lnTo>
                    <a:pt x="22860" y="2169948"/>
                  </a:lnTo>
                  <a:lnTo>
                    <a:pt x="14978" y="2166683"/>
                  </a:lnTo>
                  <a:lnTo>
                    <a:pt x="5349" y="2166683"/>
                  </a:lnTo>
                  <a:lnTo>
                    <a:pt x="5349" y="2160002"/>
                  </a:lnTo>
                  <a:lnTo>
                    <a:pt x="0" y="2147089"/>
                  </a:lnTo>
                  <a:lnTo>
                    <a:pt x="6696" y="2130925"/>
                  </a:lnTo>
                  <a:cubicBezTo>
                    <a:pt x="10833" y="2126788"/>
                    <a:pt x="16548" y="2124229"/>
                    <a:pt x="22860" y="2124229"/>
                  </a:cubicBezTo>
                  <a:lnTo>
                    <a:pt x="410941" y="2124229"/>
                  </a:lnTo>
                  <a:lnTo>
                    <a:pt x="415334" y="2082631"/>
                  </a:lnTo>
                  <a:cubicBezTo>
                    <a:pt x="419509" y="2042159"/>
                    <a:pt x="423683" y="2001505"/>
                    <a:pt x="427676" y="1961033"/>
                  </a:cubicBezTo>
                  <a:cubicBezTo>
                    <a:pt x="430943" y="1928365"/>
                    <a:pt x="433846" y="1895515"/>
                    <a:pt x="437295" y="1862847"/>
                  </a:cubicBezTo>
                  <a:cubicBezTo>
                    <a:pt x="441287" y="1823827"/>
                    <a:pt x="445462" y="1784807"/>
                    <a:pt x="449455" y="1745786"/>
                  </a:cubicBezTo>
                  <a:cubicBezTo>
                    <a:pt x="450906" y="1732538"/>
                    <a:pt x="451995" y="1719289"/>
                    <a:pt x="453447" y="1706221"/>
                  </a:cubicBezTo>
                  <a:cubicBezTo>
                    <a:pt x="454173" y="1699688"/>
                    <a:pt x="454173" y="1693517"/>
                    <a:pt x="444554" y="1691158"/>
                  </a:cubicBezTo>
                  <a:cubicBezTo>
                    <a:pt x="461977" y="1681902"/>
                    <a:pt x="456896" y="1666112"/>
                    <a:pt x="458348" y="1653227"/>
                  </a:cubicBezTo>
                  <a:cubicBezTo>
                    <a:pt x="464700" y="1599869"/>
                    <a:pt x="469600" y="1546329"/>
                    <a:pt x="475045" y="1492971"/>
                  </a:cubicBezTo>
                  <a:cubicBezTo>
                    <a:pt x="479582" y="1447962"/>
                    <a:pt x="483756" y="1402771"/>
                    <a:pt x="488112" y="1357761"/>
                  </a:cubicBezTo>
                  <a:cubicBezTo>
                    <a:pt x="492286" y="1315656"/>
                    <a:pt x="496097" y="1273550"/>
                    <a:pt x="501179" y="1231626"/>
                  </a:cubicBezTo>
                  <a:cubicBezTo>
                    <a:pt x="502450" y="1222007"/>
                    <a:pt x="495190" y="1221099"/>
                    <a:pt x="490834" y="1215473"/>
                  </a:cubicBezTo>
                  <a:cubicBezTo>
                    <a:pt x="506805" y="1209484"/>
                    <a:pt x="504446" y="1195328"/>
                    <a:pt x="505898" y="1182805"/>
                  </a:cubicBezTo>
                  <a:cubicBezTo>
                    <a:pt x="510072" y="1142877"/>
                    <a:pt x="514065" y="1102950"/>
                    <a:pt x="518239" y="1063022"/>
                  </a:cubicBezTo>
                  <a:cubicBezTo>
                    <a:pt x="521506" y="1030898"/>
                    <a:pt x="524591" y="998774"/>
                    <a:pt x="527858" y="966651"/>
                  </a:cubicBezTo>
                  <a:cubicBezTo>
                    <a:pt x="531851" y="927086"/>
                    <a:pt x="536025" y="887340"/>
                    <a:pt x="540018" y="847775"/>
                  </a:cubicBezTo>
                  <a:lnTo>
                    <a:pt x="548341" y="764399"/>
                  </a:lnTo>
                  <a:lnTo>
                    <a:pt x="132037" y="415079"/>
                  </a:lnTo>
                  <a:lnTo>
                    <a:pt x="129621" y="410438"/>
                  </a:lnTo>
                  <a:lnTo>
                    <a:pt x="125334" y="408662"/>
                  </a:lnTo>
                  <a:cubicBezTo>
                    <a:pt x="122852" y="406180"/>
                    <a:pt x="121316" y="402751"/>
                    <a:pt x="121316" y="398964"/>
                  </a:cubicBezTo>
                  <a:cubicBezTo>
                    <a:pt x="121316" y="391389"/>
                    <a:pt x="127457" y="385248"/>
                    <a:pt x="135032" y="385248"/>
                  </a:cubicBezTo>
                  <a:lnTo>
                    <a:pt x="301963" y="385248"/>
                  </a:lnTo>
                  <a:lnTo>
                    <a:pt x="301963" y="319242"/>
                  </a:lnTo>
                  <a:lnTo>
                    <a:pt x="274367" y="319242"/>
                  </a:lnTo>
                  <a:cubicBezTo>
                    <a:pt x="269317" y="319242"/>
                    <a:pt x="265223" y="315148"/>
                    <a:pt x="265223" y="310098"/>
                  </a:cubicBezTo>
                  <a:cubicBezTo>
                    <a:pt x="265223" y="305048"/>
                    <a:pt x="269317" y="300954"/>
                    <a:pt x="274367" y="300954"/>
                  </a:cubicBezTo>
                  <a:lnTo>
                    <a:pt x="301963" y="300954"/>
                  </a:lnTo>
                  <a:lnTo>
                    <a:pt x="301963" y="290444"/>
                  </a:lnTo>
                  <a:lnTo>
                    <a:pt x="274367" y="290444"/>
                  </a:lnTo>
                  <a:cubicBezTo>
                    <a:pt x="269317" y="290444"/>
                    <a:pt x="265223" y="286350"/>
                    <a:pt x="265223" y="281300"/>
                  </a:cubicBezTo>
                  <a:cubicBezTo>
                    <a:pt x="265223" y="276250"/>
                    <a:pt x="269317" y="272156"/>
                    <a:pt x="274367" y="272156"/>
                  </a:cubicBezTo>
                  <a:lnTo>
                    <a:pt x="301963" y="272156"/>
                  </a:lnTo>
                  <a:lnTo>
                    <a:pt x="301963" y="261646"/>
                  </a:lnTo>
                  <a:lnTo>
                    <a:pt x="274367" y="261646"/>
                  </a:lnTo>
                  <a:cubicBezTo>
                    <a:pt x="269317" y="261646"/>
                    <a:pt x="265223" y="257552"/>
                    <a:pt x="265223" y="252502"/>
                  </a:cubicBezTo>
                  <a:cubicBezTo>
                    <a:pt x="265223" y="247452"/>
                    <a:pt x="269317" y="243358"/>
                    <a:pt x="274367" y="243358"/>
                  </a:cubicBezTo>
                  <a:lnTo>
                    <a:pt x="301963" y="243358"/>
                  </a:lnTo>
                  <a:lnTo>
                    <a:pt x="301963" y="219866"/>
                  </a:lnTo>
                  <a:cubicBezTo>
                    <a:pt x="301963" y="212291"/>
                    <a:pt x="308104" y="206150"/>
                    <a:pt x="315679" y="206150"/>
                  </a:cubicBezTo>
                  <a:cubicBezTo>
                    <a:pt x="323254" y="206150"/>
                    <a:pt x="329395" y="212291"/>
                    <a:pt x="329395" y="219866"/>
                  </a:cubicBezTo>
                  <a:lnTo>
                    <a:pt x="329395" y="243358"/>
                  </a:lnTo>
                  <a:lnTo>
                    <a:pt x="358387" y="243358"/>
                  </a:lnTo>
                  <a:cubicBezTo>
                    <a:pt x="363437" y="243358"/>
                    <a:pt x="367531" y="247452"/>
                    <a:pt x="367531" y="252502"/>
                  </a:cubicBezTo>
                  <a:cubicBezTo>
                    <a:pt x="367531" y="257552"/>
                    <a:pt x="363437" y="261646"/>
                    <a:pt x="358387" y="261646"/>
                  </a:cubicBezTo>
                  <a:lnTo>
                    <a:pt x="329395" y="261646"/>
                  </a:lnTo>
                  <a:lnTo>
                    <a:pt x="329395" y="272156"/>
                  </a:lnTo>
                  <a:lnTo>
                    <a:pt x="358387" y="272156"/>
                  </a:lnTo>
                  <a:cubicBezTo>
                    <a:pt x="363437" y="272156"/>
                    <a:pt x="367531" y="276250"/>
                    <a:pt x="367531" y="281300"/>
                  </a:cubicBezTo>
                  <a:cubicBezTo>
                    <a:pt x="367531" y="286350"/>
                    <a:pt x="363437" y="290444"/>
                    <a:pt x="358387" y="290444"/>
                  </a:cubicBezTo>
                  <a:lnTo>
                    <a:pt x="329395" y="290444"/>
                  </a:lnTo>
                  <a:lnTo>
                    <a:pt x="329395" y="300954"/>
                  </a:lnTo>
                  <a:lnTo>
                    <a:pt x="358387" y="300954"/>
                  </a:lnTo>
                  <a:cubicBezTo>
                    <a:pt x="363437" y="300954"/>
                    <a:pt x="367531" y="305048"/>
                    <a:pt x="367531" y="310098"/>
                  </a:cubicBezTo>
                  <a:cubicBezTo>
                    <a:pt x="367531" y="315148"/>
                    <a:pt x="363437" y="319242"/>
                    <a:pt x="358387" y="319242"/>
                  </a:cubicBezTo>
                  <a:lnTo>
                    <a:pt x="329395" y="319242"/>
                  </a:lnTo>
                  <a:lnTo>
                    <a:pt x="329395" y="385248"/>
                  </a:lnTo>
                  <a:lnTo>
                    <a:pt x="447531" y="385248"/>
                  </a:lnTo>
                  <a:lnTo>
                    <a:pt x="447531" y="315782"/>
                  </a:lnTo>
                  <a:lnTo>
                    <a:pt x="417009" y="315782"/>
                  </a:lnTo>
                  <a:cubicBezTo>
                    <a:pt x="411959" y="315782"/>
                    <a:pt x="407865" y="311688"/>
                    <a:pt x="407865" y="306638"/>
                  </a:cubicBezTo>
                  <a:cubicBezTo>
                    <a:pt x="407865" y="301588"/>
                    <a:pt x="411959" y="297494"/>
                    <a:pt x="417009" y="297494"/>
                  </a:cubicBezTo>
                  <a:lnTo>
                    <a:pt x="447531" y="297494"/>
                  </a:lnTo>
                  <a:lnTo>
                    <a:pt x="447531" y="286984"/>
                  </a:lnTo>
                  <a:lnTo>
                    <a:pt x="417009" y="286984"/>
                  </a:lnTo>
                  <a:cubicBezTo>
                    <a:pt x="411959" y="286984"/>
                    <a:pt x="407865" y="282890"/>
                    <a:pt x="407865" y="277840"/>
                  </a:cubicBezTo>
                  <a:cubicBezTo>
                    <a:pt x="407865" y="272790"/>
                    <a:pt x="411959" y="268696"/>
                    <a:pt x="417009" y="268696"/>
                  </a:cubicBezTo>
                  <a:lnTo>
                    <a:pt x="447531" y="268696"/>
                  </a:lnTo>
                  <a:lnTo>
                    <a:pt x="447531" y="258186"/>
                  </a:lnTo>
                  <a:lnTo>
                    <a:pt x="417009" y="258186"/>
                  </a:lnTo>
                  <a:cubicBezTo>
                    <a:pt x="411959" y="258186"/>
                    <a:pt x="407865" y="254092"/>
                    <a:pt x="407865" y="249042"/>
                  </a:cubicBezTo>
                  <a:cubicBezTo>
                    <a:pt x="407865" y="243992"/>
                    <a:pt x="411959" y="239898"/>
                    <a:pt x="417009" y="239898"/>
                  </a:cubicBezTo>
                  <a:lnTo>
                    <a:pt x="447531" y="239898"/>
                  </a:lnTo>
                  <a:lnTo>
                    <a:pt x="447531" y="219866"/>
                  </a:lnTo>
                  <a:cubicBezTo>
                    <a:pt x="447531" y="212291"/>
                    <a:pt x="453672" y="206150"/>
                    <a:pt x="461247" y="206150"/>
                  </a:cubicBezTo>
                  <a:cubicBezTo>
                    <a:pt x="468822" y="206150"/>
                    <a:pt x="474963" y="212291"/>
                    <a:pt x="474963" y="219866"/>
                  </a:cubicBezTo>
                  <a:lnTo>
                    <a:pt x="474963" y="239898"/>
                  </a:lnTo>
                  <a:lnTo>
                    <a:pt x="501029" y="239898"/>
                  </a:lnTo>
                  <a:cubicBezTo>
                    <a:pt x="506079" y="239898"/>
                    <a:pt x="510173" y="243992"/>
                    <a:pt x="510173" y="249042"/>
                  </a:cubicBezTo>
                  <a:cubicBezTo>
                    <a:pt x="510173" y="254092"/>
                    <a:pt x="506079" y="258186"/>
                    <a:pt x="501029" y="258186"/>
                  </a:cubicBezTo>
                  <a:lnTo>
                    <a:pt x="474963" y="258186"/>
                  </a:lnTo>
                  <a:lnTo>
                    <a:pt x="474963" y="268696"/>
                  </a:lnTo>
                  <a:lnTo>
                    <a:pt x="501029" y="268696"/>
                  </a:lnTo>
                  <a:cubicBezTo>
                    <a:pt x="506079" y="268696"/>
                    <a:pt x="510173" y="272790"/>
                    <a:pt x="510173" y="277840"/>
                  </a:cubicBezTo>
                  <a:cubicBezTo>
                    <a:pt x="510173" y="282890"/>
                    <a:pt x="506079" y="286984"/>
                    <a:pt x="501029" y="286984"/>
                  </a:cubicBezTo>
                  <a:lnTo>
                    <a:pt x="474963" y="286984"/>
                  </a:lnTo>
                  <a:lnTo>
                    <a:pt x="474963" y="297494"/>
                  </a:lnTo>
                  <a:lnTo>
                    <a:pt x="501029" y="297494"/>
                  </a:lnTo>
                  <a:cubicBezTo>
                    <a:pt x="506079" y="297494"/>
                    <a:pt x="510173" y="301588"/>
                    <a:pt x="510173" y="306638"/>
                  </a:cubicBezTo>
                  <a:cubicBezTo>
                    <a:pt x="510173" y="311688"/>
                    <a:pt x="506079" y="315782"/>
                    <a:pt x="501029" y="315782"/>
                  </a:cubicBezTo>
                  <a:lnTo>
                    <a:pt x="474963" y="315782"/>
                  </a:lnTo>
                  <a:lnTo>
                    <a:pt x="474963" y="385248"/>
                  </a:lnTo>
                  <a:lnTo>
                    <a:pt x="588306" y="385248"/>
                  </a:lnTo>
                  <a:lnTo>
                    <a:pt x="588536" y="382944"/>
                  </a:lnTo>
                  <a:cubicBezTo>
                    <a:pt x="591818" y="350126"/>
                    <a:pt x="595397" y="317308"/>
                    <a:pt x="598679" y="284490"/>
                  </a:cubicBezTo>
                  <a:cubicBezTo>
                    <a:pt x="601365" y="258385"/>
                    <a:pt x="603752" y="232130"/>
                    <a:pt x="606437" y="206025"/>
                  </a:cubicBezTo>
                  <a:cubicBezTo>
                    <a:pt x="609718" y="173206"/>
                    <a:pt x="613150" y="140388"/>
                    <a:pt x="616580" y="107571"/>
                  </a:cubicBezTo>
                  <a:lnTo>
                    <a:pt x="616580" y="105641"/>
                  </a:lnTo>
                  <a:lnTo>
                    <a:pt x="569236" y="105641"/>
                  </a:lnTo>
                  <a:cubicBezTo>
                    <a:pt x="562924" y="105641"/>
                    <a:pt x="557209" y="103082"/>
                    <a:pt x="553072" y="98945"/>
                  </a:cubicBezTo>
                  <a:lnTo>
                    <a:pt x="546376" y="82781"/>
                  </a:lnTo>
                  <a:lnTo>
                    <a:pt x="553072" y="66617"/>
                  </a:lnTo>
                  <a:cubicBezTo>
                    <a:pt x="557209" y="62481"/>
                    <a:pt x="562924" y="59922"/>
                    <a:pt x="569236" y="59922"/>
                  </a:cubicBezTo>
                  <a:lnTo>
                    <a:pt x="659192" y="59922"/>
                  </a:lnTo>
                  <a:lnTo>
                    <a:pt x="649547" y="36638"/>
                  </a:lnTo>
                  <a:cubicBezTo>
                    <a:pt x="649547" y="16403"/>
                    <a:pt x="665950" y="0"/>
                    <a:pt x="68618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74" name="Freeform: Shape 150">
              <a:extLst>
                <a:ext uri="{FF2B5EF4-FFF2-40B4-BE49-F238E27FC236}">
                  <a16:creationId xmlns:a16="http://schemas.microsoft.com/office/drawing/2014/main" id="{1F5F6993-BBD1-AD49-92B4-F6DE49FCF193}"/>
                </a:ext>
              </a:extLst>
            </p:cNvPr>
            <p:cNvSpPr/>
            <p:nvPr/>
          </p:nvSpPr>
          <p:spPr>
            <a:xfrm>
              <a:off x="6392512" y="2933634"/>
              <a:ext cx="1286414" cy="2052927"/>
            </a:xfrm>
            <a:custGeom>
              <a:avLst/>
              <a:gdLst>
                <a:gd name="connsiteX0" fmla="*/ 817516 w 1645921"/>
                <a:gd name="connsiteY0" fmla="*/ 1935988 h 2169949"/>
                <a:gd name="connsiteX1" fmla="*/ 513238 w 1645921"/>
                <a:gd name="connsiteY1" fmla="*/ 2124229 h 2169949"/>
                <a:gd name="connsiteX2" fmla="*/ 820226 w 1645921"/>
                <a:gd name="connsiteY2" fmla="*/ 2124229 h 2169949"/>
                <a:gd name="connsiteX3" fmla="*/ 848006 w 1645921"/>
                <a:gd name="connsiteY3" fmla="*/ 1933084 h 2169949"/>
                <a:gd name="connsiteX4" fmla="*/ 851058 w 1645921"/>
                <a:gd name="connsiteY4" fmla="*/ 2124229 h 2169949"/>
                <a:gd name="connsiteX5" fmla="*/ 1165501 w 1645921"/>
                <a:gd name="connsiteY5" fmla="*/ 2124229 h 2169949"/>
                <a:gd name="connsiteX6" fmla="*/ 483030 w 1645921"/>
                <a:gd name="connsiteY6" fmla="*/ 1713663 h 2169949"/>
                <a:gd name="connsiteX7" fmla="*/ 441567 w 1645921"/>
                <a:gd name="connsiteY7" fmla="*/ 2124229 h 2169949"/>
                <a:gd name="connsiteX8" fmla="*/ 456637 w 1645921"/>
                <a:gd name="connsiteY8" fmla="*/ 2124229 h 2169949"/>
                <a:gd name="connsiteX9" fmla="*/ 806082 w 1645921"/>
                <a:gd name="connsiteY9" fmla="*/ 1908038 h 2169949"/>
                <a:gd name="connsiteX10" fmla="*/ 483030 w 1645921"/>
                <a:gd name="connsiteY10" fmla="*/ 1713663 h 2169949"/>
                <a:gd name="connsiteX11" fmla="*/ 1192837 w 1645921"/>
                <a:gd name="connsiteY11" fmla="*/ 1703681 h 2169949"/>
                <a:gd name="connsiteX12" fmla="*/ 863251 w 1645921"/>
                <a:gd name="connsiteY12" fmla="*/ 1907494 h 2169949"/>
                <a:gd name="connsiteX13" fmla="*/ 1223376 w 1645921"/>
                <a:gd name="connsiteY13" fmla="*/ 2124229 h 2169949"/>
                <a:gd name="connsiteX14" fmla="*/ 1255703 w 1645921"/>
                <a:gd name="connsiteY14" fmla="*/ 2124229 h 2169949"/>
                <a:gd name="connsiteX15" fmla="*/ 813705 w 1645921"/>
                <a:gd name="connsiteY15" fmla="*/ 1701321 h 2169949"/>
                <a:gd name="connsiteX16" fmla="*/ 529673 w 1645921"/>
                <a:gd name="connsiteY16" fmla="*/ 1704407 h 2169949"/>
                <a:gd name="connsiteX17" fmla="*/ 529129 w 1645921"/>
                <a:gd name="connsiteY17" fmla="*/ 1706584 h 2169949"/>
                <a:gd name="connsiteX18" fmla="*/ 816608 w 1645921"/>
                <a:gd name="connsiteY18" fmla="*/ 1879544 h 2169949"/>
                <a:gd name="connsiteX19" fmla="*/ 813705 w 1645921"/>
                <a:gd name="connsiteY19" fmla="*/ 1701321 h 2169949"/>
                <a:gd name="connsiteX20" fmla="*/ 1143109 w 1645921"/>
                <a:gd name="connsiteY20" fmla="*/ 1697147 h 2169949"/>
                <a:gd name="connsiteX21" fmla="*/ 844376 w 1645921"/>
                <a:gd name="connsiteY21" fmla="*/ 1700595 h 2169949"/>
                <a:gd name="connsiteX22" fmla="*/ 847280 w 1645921"/>
                <a:gd name="connsiteY22" fmla="*/ 1882630 h 2169949"/>
                <a:gd name="connsiteX23" fmla="*/ 1143835 w 1645921"/>
                <a:gd name="connsiteY23" fmla="*/ 1699143 h 2169949"/>
                <a:gd name="connsiteX24" fmla="*/ 1143109 w 1645921"/>
                <a:gd name="connsiteY24" fmla="*/ 1697147 h 2169949"/>
                <a:gd name="connsiteX25" fmla="*/ 840565 w 1645921"/>
                <a:gd name="connsiteY25" fmla="*/ 1456129 h 2169949"/>
                <a:gd name="connsiteX26" fmla="*/ 844195 w 1645921"/>
                <a:gd name="connsiteY26" fmla="*/ 1670287 h 2169949"/>
                <a:gd name="connsiteX27" fmla="*/ 1144923 w 1645921"/>
                <a:gd name="connsiteY27" fmla="*/ 1666838 h 2169949"/>
                <a:gd name="connsiteX28" fmla="*/ 1145649 w 1645921"/>
                <a:gd name="connsiteY28" fmla="*/ 1665205 h 2169949"/>
                <a:gd name="connsiteX29" fmla="*/ 840565 w 1645921"/>
                <a:gd name="connsiteY29" fmla="*/ 1456129 h 2169949"/>
                <a:gd name="connsiteX30" fmla="*/ 810075 w 1645921"/>
                <a:gd name="connsiteY30" fmla="*/ 1455403 h 2169949"/>
                <a:gd name="connsiteX31" fmla="*/ 517695 w 1645921"/>
                <a:gd name="connsiteY31" fmla="*/ 1674098 h 2169949"/>
                <a:gd name="connsiteX32" fmla="*/ 813342 w 1645921"/>
                <a:gd name="connsiteY32" fmla="*/ 1670650 h 2169949"/>
                <a:gd name="connsiteX33" fmla="*/ 810075 w 1645921"/>
                <a:gd name="connsiteY33" fmla="*/ 1455403 h 2169949"/>
                <a:gd name="connsiteX34" fmla="*/ 530580 w 1645921"/>
                <a:gd name="connsiteY34" fmla="*/ 1243604 h 2169949"/>
                <a:gd name="connsiteX35" fmla="*/ 488656 w 1645921"/>
                <a:gd name="connsiteY35" fmla="*/ 1658308 h 2169949"/>
                <a:gd name="connsiteX36" fmla="*/ 797915 w 1645921"/>
                <a:gd name="connsiteY36" fmla="*/ 1426909 h 2169949"/>
                <a:gd name="connsiteX37" fmla="*/ 530580 w 1645921"/>
                <a:gd name="connsiteY37" fmla="*/ 1243604 h 2169949"/>
                <a:gd name="connsiteX38" fmla="*/ 836935 w 1645921"/>
                <a:gd name="connsiteY38" fmla="*/ 1223277 h 2169949"/>
                <a:gd name="connsiteX39" fmla="*/ 839658 w 1645921"/>
                <a:gd name="connsiteY39" fmla="*/ 1395693 h 2169949"/>
                <a:gd name="connsiteX40" fmla="*/ 1070150 w 1645921"/>
                <a:gd name="connsiteY40" fmla="*/ 1223277 h 2169949"/>
                <a:gd name="connsiteX41" fmla="*/ 836935 w 1645921"/>
                <a:gd name="connsiteY41" fmla="*/ 1223277 h 2169949"/>
                <a:gd name="connsiteX42" fmla="*/ 553085 w 1645921"/>
                <a:gd name="connsiteY42" fmla="*/ 1223277 h 2169949"/>
                <a:gd name="connsiteX43" fmla="*/ 809167 w 1645921"/>
                <a:gd name="connsiteY43" fmla="*/ 1398778 h 2169949"/>
                <a:gd name="connsiteX44" fmla="*/ 806445 w 1645921"/>
                <a:gd name="connsiteY44" fmla="*/ 1223277 h 2169949"/>
                <a:gd name="connsiteX45" fmla="*/ 553085 w 1645921"/>
                <a:gd name="connsiteY45" fmla="*/ 1223277 h 2169949"/>
                <a:gd name="connsiteX46" fmla="*/ 1121148 w 1645921"/>
                <a:gd name="connsiteY46" fmla="*/ 1222551 h 2169949"/>
                <a:gd name="connsiteX47" fmla="*/ 849095 w 1645921"/>
                <a:gd name="connsiteY47" fmla="*/ 1426001 h 2169949"/>
                <a:gd name="connsiteX48" fmla="*/ 1185940 w 1645921"/>
                <a:gd name="connsiteY48" fmla="*/ 1656856 h 2169949"/>
                <a:gd name="connsiteX49" fmla="*/ 1121148 w 1645921"/>
                <a:gd name="connsiteY49" fmla="*/ 1222551 h 2169949"/>
                <a:gd name="connsiteX50" fmla="*/ 803178 w 1645921"/>
                <a:gd name="connsiteY50" fmla="*/ 1009119 h 2169949"/>
                <a:gd name="connsiteX51" fmla="*/ 570690 w 1645921"/>
                <a:gd name="connsiteY51" fmla="*/ 1191335 h 2169949"/>
                <a:gd name="connsiteX52" fmla="*/ 805901 w 1645921"/>
                <a:gd name="connsiteY52" fmla="*/ 1191335 h 2169949"/>
                <a:gd name="connsiteX53" fmla="*/ 803178 w 1645921"/>
                <a:gd name="connsiteY53" fmla="*/ 1009119 h 2169949"/>
                <a:gd name="connsiteX54" fmla="*/ 833305 w 1645921"/>
                <a:gd name="connsiteY54" fmla="*/ 992422 h 2169949"/>
                <a:gd name="connsiteX55" fmla="*/ 836572 w 1645921"/>
                <a:gd name="connsiteY55" fmla="*/ 1191154 h 2169949"/>
                <a:gd name="connsiteX56" fmla="*/ 1087391 w 1645921"/>
                <a:gd name="connsiteY56" fmla="*/ 1191154 h 2169949"/>
                <a:gd name="connsiteX57" fmla="*/ 833305 w 1645921"/>
                <a:gd name="connsiteY57" fmla="*/ 992422 h 2169949"/>
                <a:gd name="connsiteX58" fmla="*/ 1055404 w 1645921"/>
                <a:gd name="connsiteY58" fmla="*/ 817761 h 2169949"/>
                <a:gd name="connsiteX59" fmla="*/ 1042745 w 1645921"/>
                <a:gd name="connsiteY59" fmla="*/ 821277 h 2169949"/>
                <a:gd name="connsiteX60" fmla="*/ 985031 w 1645921"/>
                <a:gd name="connsiteY60" fmla="*/ 866468 h 2169949"/>
                <a:gd name="connsiteX61" fmla="*/ 853269 w 1645921"/>
                <a:gd name="connsiteY61" fmla="*/ 969918 h 2169949"/>
                <a:gd name="connsiteX62" fmla="*/ 1113707 w 1645921"/>
                <a:gd name="connsiteY62" fmla="*/ 1173549 h 2169949"/>
                <a:gd name="connsiteX63" fmla="*/ 1099007 w 1645921"/>
                <a:gd name="connsiteY63" fmla="*/ 1072459 h 2169949"/>
                <a:gd name="connsiteX64" fmla="*/ 1079587 w 1645921"/>
                <a:gd name="connsiteY64" fmla="*/ 943783 h 2169949"/>
                <a:gd name="connsiteX65" fmla="*/ 1062346 w 1645921"/>
                <a:gd name="connsiteY65" fmla="*/ 828537 h 2169949"/>
                <a:gd name="connsiteX66" fmla="*/ 1055404 w 1645921"/>
                <a:gd name="connsiteY66" fmla="*/ 817761 h 2169949"/>
                <a:gd name="connsiteX67" fmla="*/ 576134 w 1645921"/>
                <a:gd name="connsiteY67" fmla="*/ 791513 h 2169949"/>
                <a:gd name="connsiteX68" fmla="*/ 537114 w 1645921"/>
                <a:gd name="connsiteY68" fmla="*/ 1179357 h 2169949"/>
                <a:gd name="connsiteX69" fmla="*/ 540744 w 1645921"/>
                <a:gd name="connsiteY69" fmla="*/ 1177179 h 2169949"/>
                <a:gd name="connsiteX70" fmla="*/ 796100 w 1645921"/>
                <a:gd name="connsiteY70" fmla="*/ 976996 h 2169949"/>
                <a:gd name="connsiteX71" fmla="*/ 796100 w 1645921"/>
                <a:gd name="connsiteY71" fmla="*/ 963384 h 2169949"/>
                <a:gd name="connsiteX72" fmla="*/ 618240 w 1645921"/>
                <a:gd name="connsiteY72" fmla="*/ 824181 h 2169949"/>
                <a:gd name="connsiteX73" fmla="*/ 576134 w 1645921"/>
                <a:gd name="connsiteY73" fmla="*/ 791513 h 2169949"/>
                <a:gd name="connsiteX74" fmla="*/ 832035 w 1645921"/>
                <a:gd name="connsiteY74" fmla="*/ 779716 h 2169949"/>
                <a:gd name="connsiteX75" fmla="*/ 832035 w 1645921"/>
                <a:gd name="connsiteY75" fmla="*/ 948865 h 2169949"/>
                <a:gd name="connsiteX76" fmla="*/ 1031534 w 1645921"/>
                <a:gd name="connsiteY76" fmla="*/ 792496 h 2169949"/>
                <a:gd name="connsiteX77" fmla="*/ 1031242 w 1645921"/>
                <a:gd name="connsiteY77" fmla="*/ 791569 h 2169949"/>
                <a:gd name="connsiteX78" fmla="*/ 1035405 w 1645921"/>
                <a:gd name="connsiteY78" fmla="*/ 783570 h 2169949"/>
                <a:gd name="connsiteX79" fmla="*/ 607714 w 1645921"/>
                <a:gd name="connsiteY79" fmla="*/ 775723 h 2169949"/>
                <a:gd name="connsiteX80" fmla="*/ 607351 w 1645921"/>
                <a:gd name="connsiteY80" fmla="*/ 777720 h 2169949"/>
                <a:gd name="connsiteX81" fmla="*/ 800637 w 1645921"/>
                <a:gd name="connsiteY81" fmla="*/ 928901 h 2169949"/>
                <a:gd name="connsiteX82" fmla="*/ 800637 w 1645921"/>
                <a:gd name="connsiteY82" fmla="*/ 779353 h 2169949"/>
                <a:gd name="connsiteX83" fmla="*/ 607714 w 1645921"/>
                <a:gd name="connsiteY83" fmla="*/ 775723 h 2169949"/>
                <a:gd name="connsiteX84" fmla="*/ 796931 w 1645921"/>
                <a:gd name="connsiteY84" fmla="*/ 594770 h 2169949"/>
                <a:gd name="connsiteX85" fmla="*/ 605840 w 1645921"/>
                <a:gd name="connsiteY85" fmla="*/ 744540 h 2169949"/>
                <a:gd name="connsiteX86" fmla="*/ 799169 w 1645921"/>
                <a:gd name="connsiteY86" fmla="*/ 744540 h 2169949"/>
                <a:gd name="connsiteX87" fmla="*/ 796931 w 1645921"/>
                <a:gd name="connsiteY87" fmla="*/ 594770 h 2169949"/>
                <a:gd name="connsiteX88" fmla="*/ 821693 w 1645921"/>
                <a:gd name="connsiteY88" fmla="*/ 581046 h 2169949"/>
                <a:gd name="connsiteX89" fmla="*/ 824378 w 1645921"/>
                <a:gd name="connsiteY89" fmla="*/ 744391 h 2169949"/>
                <a:gd name="connsiteX90" fmla="*/ 1030536 w 1645921"/>
                <a:gd name="connsiteY90" fmla="*/ 744391 h 2169949"/>
                <a:gd name="connsiteX91" fmla="*/ 821693 w 1645921"/>
                <a:gd name="connsiteY91" fmla="*/ 581046 h 2169949"/>
                <a:gd name="connsiteX92" fmla="*/ 1004245 w 1645921"/>
                <a:gd name="connsiteY92" fmla="*/ 437486 h 2169949"/>
                <a:gd name="connsiteX93" fmla="*/ 993840 w 1645921"/>
                <a:gd name="connsiteY93" fmla="*/ 440376 h 2169949"/>
                <a:gd name="connsiteX94" fmla="*/ 946402 w 1645921"/>
                <a:gd name="connsiteY94" fmla="*/ 477520 h 2169949"/>
                <a:gd name="connsiteX95" fmla="*/ 838102 w 1645921"/>
                <a:gd name="connsiteY95" fmla="*/ 562549 h 2169949"/>
                <a:gd name="connsiteX96" fmla="*/ 1052166 w 1645921"/>
                <a:gd name="connsiteY96" fmla="*/ 729921 h 2169949"/>
                <a:gd name="connsiteX97" fmla="*/ 1040084 w 1645921"/>
                <a:gd name="connsiteY97" fmla="*/ 646831 h 2169949"/>
                <a:gd name="connsiteX98" fmla="*/ 1024122 w 1645921"/>
                <a:gd name="connsiteY98" fmla="*/ 541068 h 2169949"/>
                <a:gd name="connsiteX99" fmla="*/ 1009951 w 1645921"/>
                <a:gd name="connsiteY99" fmla="*/ 446343 h 2169949"/>
                <a:gd name="connsiteX100" fmla="*/ 1004245 w 1645921"/>
                <a:gd name="connsiteY100" fmla="*/ 437486 h 2169949"/>
                <a:gd name="connsiteX101" fmla="*/ 610315 w 1645921"/>
                <a:gd name="connsiteY101" fmla="*/ 415911 h 2169949"/>
                <a:gd name="connsiteX102" fmla="*/ 578243 w 1645921"/>
                <a:gd name="connsiteY102" fmla="*/ 734695 h 2169949"/>
                <a:gd name="connsiteX103" fmla="*/ 581226 w 1645921"/>
                <a:gd name="connsiteY103" fmla="*/ 732905 h 2169949"/>
                <a:gd name="connsiteX104" fmla="*/ 791113 w 1645921"/>
                <a:gd name="connsiteY104" fmla="*/ 568367 h 2169949"/>
                <a:gd name="connsiteX105" fmla="*/ 791113 w 1645921"/>
                <a:gd name="connsiteY105" fmla="*/ 557179 h 2169949"/>
                <a:gd name="connsiteX106" fmla="*/ 644923 w 1645921"/>
                <a:gd name="connsiteY106" fmla="*/ 442763 h 2169949"/>
                <a:gd name="connsiteX107" fmla="*/ 610315 w 1645921"/>
                <a:gd name="connsiteY107" fmla="*/ 415911 h 2169949"/>
                <a:gd name="connsiteX108" fmla="*/ 1030322 w 1645921"/>
                <a:gd name="connsiteY108" fmla="*/ 412680 h 2169949"/>
                <a:gd name="connsiteX109" fmla="*/ 1030686 w 1645921"/>
                <a:gd name="connsiteY109" fmla="*/ 414569 h 2169949"/>
                <a:gd name="connsiteX110" fmla="*/ 1050973 w 1645921"/>
                <a:gd name="connsiteY110" fmla="*/ 551361 h 2169949"/>
                <a:gd name="connsiteX111" fmla="*/ 1068427 w 1645921"/>
                <a:gd name="connsiteY111" fmla="*/ 666821 h 2169949"/>
                <a:gd name="connsiteX112" fmla="*/ 1079316 w 1645921"/>
                <a:gd name="connsiteY112" fmla="*/ 739618 h 2169949"/>
                <a:gd name="connsiteX113" fmla="*/ 1079763 w 1645921"/>
                <a:gd name="connsiteY113" fmla="*/ 743198 h 2169949"/>
                <a:gd name="connsiteX114" fmla="*/ 1080791 w 1645921"/>
                <a:gd name="connsiteY114" fmla="*/ 744748 h 2169949"/>
                <a:gd name="connsiteX115" fmla="*/ 1476534 w 1645921"/>
                <a:gd name="connsiteY115" fmla="*/ 412680 h 2169949"/>
                <a:gd name="connsiteX116" fmla="*/ 820649 w 1645921"/>
                <a:gd name="connsiteY116" fmla="*/ 412680 h 2169949"/>
                <a:gd name="connsiteX117" fmla="*/ 820649 w 1645921"/>
                <a:gd name="connsiteY117" fmla="*/ 545245 h 2169949"/>
                <a:gd name="connsiteX118" fmla="*/ 989779 w 1645921"/>
                <a:gd name="connsiteY118" fmla="*/ 412680 h 2169949"/>
                <a:gd name="connsiteX119" fmla="*/ 646336 w 1645921"/>
                <a:gd name="connsiteY119" fmla="*/ 412680 h 2169949"/>
                <a:gd name="connsiteX120" fmla="*/ 794842 w 1645921"/>
                <a:gd name="connsiteY120" fmla="*/ 528836 h 2169949"/>
                <a:gd name="connsiteX121" fmla="*/ 794842 w 1645921"/>
                <a:gd name="connsiteY121" fmla="*/ 412680 h 2169949"/>
                <a:gd name="connsiteX122" fmla="*/ 171855 w 1645921"/>
                <a:gd name="connsiteY122" fmla="*/ 412680 h 2169949"/>
                <a:gd name="connsiteX123" fmla="*/ 553095 w 1645921"/>
                <a:gd name="connsiteY123" fmla="*/ 732578 h 2169949"/>
                <a:gd name="connsiteX124" fmla="*/ 562729 w 1645921"/>
                <a:gd name="connsiteY124" fmla="*/ 639075 h 2169949"/>
                <a:gd name="connsiteX125" fmla="*/ 570635 w 1645921"/>
                <a:gd name="connsiteY125" fmla="*/ 559864 h 2169949"/>
                <a:gd name="connsiteX126" fmla="*/ 580630 w 1645921"/>
                <a:gd name="connsiteY126" fmla="*/ 462155 h 2169949"/>
                <a:gd name="connsiteX127" fmla="*/ 585568 w 1645921"/>
                <a:gd name="connsiteY127" fmla="*/ 412680 h 2169949"/>
                <a:gd name="connsiteX128" fmla="*/ 789920 w 1645921"/>
                <a:gd name="connsiteY128" fmla="*/ 135167 h 2169949"/>
                <a:gd name="connsiteX129" fmla="*/ 630156 w 1645921"/>
                <a:gd name="connsiteY129" fmla="*/ 377723 h 2169949"/>
                <a:gd name="connsiteX130" fmla="*/ 794395 w 1645921"/>
                <a:gd name="connsiteY130" fmla="*/ 380706 h 2169949"/>
                <a:gd name="connsiteX131" fmla="*/ 791411 w 1645921"/>
                <a:gd name="connsiteY131" fmla="*/ 135764 h 2169949"/>
                <a:gd name="connsiteX132" fmla="*/ 789920 w 1645921"/>
                <a:gd name="connsiteY132" fmla="*/ 135167 h 2169949"/>
                <a:gd name="connsiteX133" fmla="*/ 818262 w 1645921"/>
                <a:gd name="connsiteY133" fmla="*/ 127261 h 2169949"/>
                <a:gd name="connsiteX134" fmla="*/ 816622 w 1645921"/>
                <a:gd name="connsiteY134" fmla="*/ 127559 h 2169949"/>
                <a:gd name="connsiteX135" fmla="*/ 819456 w 1645921"/>
                <a:gd name="connsiteY135" fmla="*/ 381303 h 2169949"/>
                <a:gd name="connsiteX136" fmla="*/ 989513 w 1645921"/>
                <a:gd name="connsiteY136" fmla="*/ 384138 h 2169949"/>
                <a:gd name="connsiteX137" fmla="*/ 818262 w 1645921"/>
                <a:gd name="connsiteY137" fmla="*/ 127261 h 2169949"/>
                <a:gd name="connsiteX138" fmla="*/ 762323 w 1645921"/>
                <a:gd name="connsiteY138" fmla="*/ 118161 h 2169949"/>
                <a:gd name="connsiteX139" fmla="*/ 658647 w 1645921"/>
                <a:gd name="connsiteY139" fmla="*/ 118908 h 2169949"/>
                <a:gd name="connsiteX140" fmla="*/ 642089 w 1645921"/>
                <a:gd name="connsiteY140" fmla="*/ 120101 h 2169949"/>
                <a:gd name="connsiteX141" fmla="*/ 638807 w 1645921"/>
                <a:gd name="connsiteY141" fmla="*/ 135914 h 2169949"/>
                <a:gd name="connsiteX142" fmla="*/ 638658 w 1645921"/>
                <a:gd name="connsiteY142" fmla="*/ 136659 h 2169949"/>
                <a:gd name="connsiteX143" fmla="*/ 628812 w 1645921"/>
                <a:gd name="connsiteY143" fmla="*/ 232876 h 2169949"/>
                <a:gd name="connsiteX144" fmla="*/ 620310 w 1645921"/>
                <a:gd name="connsiteY144" fmla="*/ 316562 h 2169949"/>
                <a:gd name="connsiteX145" fmla="*/ 617028 w 1645921"/>
                <a:gd name="connsiteY145" fmla="*/ 350424 h 2169949"/>
                <a:gd name="connsiteX146" fmla="*/ 618371 w 1645921"/>
                <a:gd name="connsiteY146" fmla="*/ 350723 h 2169949"/>
                <a:gd name="connsiteX147" fmla="*/ 771720 w 1645921"/>
                <a:gd name="connsiteY147" fmla="*/ 118161 h 2169949"/>
                <a:gd name="connsiteX148" fmla="*/ 762323 w 1645921"/>
                <a:gd name="connsiteY148" fmla="*/ 118161 h 2169949"/>
                <a:gd name="connsiteX149" fmla="*/ 954457 w 1645921"/>
                <a:gd name="connsiteY149" fmla="*/ 116819 h 2169949"/>
                <a:gd name="connsiteX150" fmla="*/ 886733 w 1645921"/>
                <a:gd name="connsiteY150" fmla="*/ 117416 h 2169949"/>
                <a:gd name="connsiteX151" fmla="*/ 841384 w 1645921"/>
                <a:gd name="connsiteY151" fmla="*/ 117416 h 2169949"/>
                <a:gd name="connsiteX152" fmla="*/ 993392 w 1645921"/>
                <a:gd name="connsiteY152" fmla="*/ 345800 h 2169949"/>
                <a:gd name="connsiteX153" fmla="*/ 994585 w 1645921"/>
                <a:gd name="connsiteY153" fmla="*/ 345352 h 2169949"/>
                <a:gd name="connsiteX154" fmla="*/ 989513 w 1645921"/>
                <a:gd name="connsiteY154" fmla="*/ 308208 h 2169949"/>
                <a:gd name="connsiteX155" fmla="*/ 961767 w 1645921"/>
                <a:gd name="connsiteY155" fmla="*/ 123233 h 2169949"/>
                <a:gd name="connsiteX156" fmla="*/ 954457 w 1645921"/>
                <a:gd name="connsiteY156" fmla="*/ 116819 h 2169949"/>
                <a:gd name="connsiteX157" fmla="*/ 686185 w 1645921"/>
                <a:gd name="connsiteY157" fmla="*/ 0 h 2169949"/>
                <a:gd name="connsiteX158" fmla="*/ 934104 w 1645921"/>
                <a:gd name="connsiteY158" fmla="*/ 0 h 2169949"/>
                <a:gd name="connsiteX159" fmla="*/ 970742 w 1645921"/>
                <a:gd name="connsiteY159" fmla="*/ 36638 h 2169949"/>
                <a:gd name="connsiteX160" fmla="*/ 961098 w 1645921"/>
                <a:gd name="connsiteY160" fmla="*/ 59922 h 2169949"/>
                <a:gd name="connsiteX161" fmla="*/ 1051055 w 1645921"/>
                <a:gd name="connsiteY161" fmla="*/ 59922 h 2169949"/>
                <a:gd name="connsiteX162" fmla="*/ 1073915 w 1645921"/>
                <a:gd name="connsiteY162" fmla="*/ 82782 h 2169949"/>
                <a:gd name="connsiteX163" fmla="*/ 1073914 w 1645921"/>
                <a:gd name="connsiteY163" fmla="*/ 82782 h 2169949"/>
                <a:gd name="connsiteX164" fmla="*/ 1051054 w 1645921"/>
                <a:gd name="connsiteY164" fmla="*/ 105642 h 2169949"/>
                <a:gd name="connsiteX165" fmla="*/ 984543 w 1645921"/>
                <a:gd name="connsiteY165" fmla="*/ 105642 h 2169949"/>
                <a:gd name="connsiteX166" fmla="*/ 1025912 w 1645921"/>
                <a:gd name="connsiteY166" fmla="*/ 382944 h 2169949"/>
                <a:gd name="connsiteX167" fmla="*/ 1029492 w 1645921"/>
                <a:gd name="connsiteY167" fmla="*/ 382348 h 2169949"/>
                <a:gd name="connsiteX168" fmla="*/ 1029641 w 1645921"/>
                <a:gd name="connsiteY168" fmla="*/ 383839 h 2169949"/>
                <a:gd name="connsiteX169" fmla="*/ 1029470 w 1645921"/>
                <a:gd name="connsiteY169" fmla="*/ 385248 h 2169949"/>
                <a:gd name="connsiteX170" fmla="*/ 1157032 w 1645921"/>
                <a:gd name="connsiteY170" fmla="*/ 385248 h 2169949"/>
                <a:gd name="connsiteX171" fmla="*/ 1157032 w 1645921"/>
                <a:gd name="connsiteY171" fmla="*/ 310832 h 2169949"/>
                <a:gd name="connsiteX172" fmla="*/ 1126536 w 1645921"/>
                <a:gd name="connsiteY172" fmla="*/ 310832 h 2169949"/>
                <a:gd name="connsiteX173" fmla="*/ 1117392 w 1645921"/>
                <a:gd name="connsiteY173" fmla="*/ 301688 h 2169949"/>
                <a:gd name="connsiteX174" fmla="*/ 1126536 w 1645921"/>
                <a:gd name="connsiteY174" fmla="*/ 292544 h 2169949"/>
                <a:gd name="connsiteX175" fmla="*/ 1157032 w 1645921"/>
                <a:gd name="connsiteY175" fmla="*/ 292544 h 2169949"/>
                <a:gd name="connsiteX176" fmla="*/ 1157032 w 1645921"/>
                <a:gd name="connsiteY176" fmla="*/ 282034 h 2169949"/>
                <a:gd name="connsiteX177" fmla="*/ 1126536 w 1645921"/>
                <a:gd name="connsiteY177" fmla="*/ 282034 h 2169949"/>
                <a:gd name="connsiteX178" fmla="*/ 1117392 w 1645921"/>
                <a:gd name="connsiteY178" fmla="*/ 272890 h 2169949"/>
                <a:gd name="connsiteX179" fmla="*/ 1126536 w 1645921"/>
                <a:gd name="connsiteY179" fmla="*/ 263746 h 2169949"/>
                <a:gd name="connsiteX180" fmla="*/ 1157032 w 1645921"/>
                <a:gd name="connsiteY180" fmla="*/ 263746 h 2169949"/>
                <a:gd name="connsiteX181" fmla="*/ 1157032 w 1645921"/>
                <a:gd name="connsiteY181" fmla="*/ 253236 h 2169949"/>
                <a:gd name="connsiteX182" fmla="*/ 1126536 w 1645921"/>
                <a:gd name="connsiteY182" fmla="*/ 253236 h 2169949"/>
                <a:gd name="connsiteX183" fmla="*/ 1117392 w 1645921"/>
                <a:gd name="connsiteY183" fmla="*/ 244092 h 2169949"/>
                <a:gd name="connsiteX184" fmla="*/ 1126536 w 1645921"/>
                <a:gd name="connsiteY184" fmla="*/ 234948 h 2169949"/>
                <a:gd name="connsiteX185" fmla="*/ 1157032 w 1645921"/>
                <a:gd name="connsiteY185" fmla="*/ 234948 h 2169949"/>
                <a:gd name="connsiteX186" fmla="*/ 1157032 w 1645921"/>
                <a:gd name="connsiteY186" fmla="*/ 219866 h 2169949"/>
                <a:gd name="connsiteX187" fmla="*/ 1170748 w 1645921"/>
                <a:gd name="connsiteY187" fmla="*/ 206150 h 2169949"/>
                <a:gd name="connsiteX188" fmla="*/ 1184464 w 1645921"/>
                <a:gd name="connsiteY188" fmla="*/ 219866 h 2169949"/>
                <a:gd name="connsiteX189" fmla="*/ 1184464 w 1645921"/>
                <a:gd name="connsiteY189" fmla="*/ 234948 h 2169949"/>
                <a:gd name="connsiteX190" fmla="*/ 1210556 w 1645921"/>
                <a:gd name="connsiteY190" fmla="*/ 234948 h 2169949"/>
                <a:gd name="connsiteX191" fmla="*/ 1219700 w 1645921"/>
                <a:gd name="connsiteY191" fmla="*/ 244092 h 2169949"/>
                <a:gd name="connsiteX192" fmla="*/ 1210556 w 1645921"/>
                <a:gd name="connsiteY192" fmla="*/ 253236 h 2169949"/>
                <a:gd name="connsiteX193" fmla="*/ 1184464 w 1645921"/>
                <a:gd name="connsiteY193" fmla="*/ 253236 h 2169949"/>
                <a:gd name="connsiteX194" fmla="*/ 1184464 w 1645921"/>
                <a:gd name="connsiteY194" fmla="*/ 263746 h 2169949"/>
                <a:gd name="connsiteX195" fmla="*/ 1210556 w 1645921"/>
                <a:gd name="connsiteY195" fmla="*/ 263746 h 2169949"/>
                <a:gd name="connsiteX196" fmla="*/ 1219700 w 1645921"/>
                <a:gd name="connsiteY196" fmla="*/ 272890 h 2169949"/>
                <a:gd name="connsiteX197" fmla="*/ 1210556 w 1645921"/>
                <a:gd name="connsiteY197" fmla="*/ 282034 h 2169949"/>
                <a:gd name="connsiteX198" fmla="*/ 1184464 w 1645921"/>
                <a:gd name="connsiteY198" fmla="*/ 282034 h 2169949"/>
                <a:gd name="connsiteX199" fmla="*/ 1184464 w 1645921"/>
                <a:gd name="connsiteY199" fmla="*/ 292544 h 2169949"/>
                <a:gd name="connsiteX200" fmla="*/ 1210556 w 1645921"/>
                <a:gd name="connsiteY200" fmla="*/ 292544 h 2169949"/>
                <a:gd name="connsiteX201" fmla="*/ 1219700 w 1645921"/>
                <a:gd name="connsiteY201" fmla="*/ 301688 h 2169949"/>
                <a:gd name="connsiteX202" fmla="*/ 1210556 w 1645921"/>
                <a:gd name="connsiteY202" fmla="*/ 310832 h 2169949"/>
                <a:gd name="connsiteX203" fmla="*/ 1184464 w 1645921"/>
                <a:gd name="connsiteY203" fmla="*/ 310832 h 2169949"/>
                <a:gd name="connsiteX204" fmla="*/ 1184464 w 1645921"/>
                <a:gd name="connsiteY204" fmla="*/ 385248 h 2169949"/>
                <a:gd name="connsiteX205" fmla="*/ 1315794 w 1645921"/>
                <a:gd name="connsiteY205" fmla="*/ 385248 h 2169949"/>
                <a:gd name="connsiteX206" fmla="*/ 1315794 w 1645921"/>
                <a:gd name="connsiteY206" fmla="*/ 310832 h 2169949"/>
                <a:gd name="connsiteX207" fmla="*/ 1286537 w 1645921"/>
                <a:gd name="connsiteY207" fmla="*/ 310832 h 2169949"/>
                <a:gd name="connsiteX208" fmla="*/ 1277393 w 1645921"/>
                <a:gd name="connsiteY208" fmla="*/ 301688 h 2169949"/>
                <a:gd name="connsiteX209" fmla="*/ 1286537 w 1645921"/>
                <a:gd name="connsiteY209" fmla="*/ 292544 h 2169949"/>
                <a:gd name="connsiteX210" fmla="*/ 1315794 w 1645921"/>
                <a:gd name="connsiteY210" fmla="*/ 292544 h 2169949"/>
                <a:gd name="connsiteX211" fmla="*/ 1315794 w 1645921"/>
                <a:gd name="connsiteY211" fmla="*/ 282034 h 2169949"/>
                <a:gd name="connsiteX212" fmla="*/ 1286537 w 1645921"/>
                <a:gd name="connsiteY212" fmla="*/ 282034 h 2169949"/>
                <a:gd name="connsiteX213" fmla="*/ 1277393 w 1645921"/>
                <a:gd name="connsiteY213" fmla="*/ 272890 h 2169949"/>
                <a:gd name="connsiteX214" fmla="*/ 1286537 w 1645921"/>
                <a:gd name="connsiteY214" fmla="*/ 263746 h 2169949"/>
                <a:gd name="connsiteX215" fmla="*/ 1315794 w 1645921"/>
                <a:gd name="connsiteY215" fmla="*/ 263746 h 2169949"/>
                <a:gd name="connsiteX216" fmla="*/ 1315794 w 1645921"/>
                <a:gd name="connsiteY216" fmla="*/ 253236 h 2169949"/>
                <a:gd name="connsiteX217" fmla="*/ 1286537 w 1645921"/>
                <a:gd name="connsiteY217" fmla="*/ 253236 h 2169949"/>
                <a:gd name="connsiteX218" fmla="*/ 1277393 w 1645921"/>
                <a:gd name="connsiteY218" fmla="*/ 244092 h 2169949"/>
                <a:gd name="connsiteX219" fmla="*/ 1286537 w 1645921"/>
                <a:gd name="connsiteY219" fmla="*/ 234948 h 2169949"/>
                <a:gd name="connsiteX220" fmla="*/ 1315794 w 1645921"/>
                <a:gd name="connsiteY220" fmla="*/ 234948 h 2169949"/>
                <a:gd name="connsiteX221" fmla="*/ 1315794 w 1645921"/>
                <a:gd name="connsiteY221" fmla="*/ 219866 h 2169949"/>
                <a:gd name="connsiteX222" fmla="*/ 1329510 w 1645921"/>
                <a:gd name="connsiteY222" fmla="*/ 206150 h 2169949"/>
                <a:gd name="connsiteX223" fmla="*/ 1343226 w 1645921"/>
                <a:gd name="connsiteY223" fmla="*/ 219866 h 2169949"/>
                <a:gd name="connsiteX224" fmla="*/ 1343226 w 1645921"/>
                <a:gd name="connsiteY224" fmla="*/ 234948 h 2169949"/>
                <a:gd name="connsiteX225" fmla="*/ 1370557 w 1645921"/>
                <a:gd name="connsiteY225" fmla="*/ 234948 h 2169949"/>
                <a:gd name="connsiteX226" fmla="*/ 1379701 w 1645921"/>
                <a:gd name="connsiteY226" fmla="*/ 244092 h 2169949"/>
                <a:gd name="connsiteX227" fmla="*/ 1370557 w 1645921"/>
                <a:gd name="connsiteY227" fmla="*/ 253236 h 2169949"/>
                <a:gd name="connsiteX228" fmla="*/ 1343226 w 1645921"/>
                <a:gd name="connsiteY228" fmla="*/ 253236 h 2169949"/>
                <a:gd name="connsiteX229" fmla="*/ 1343226 w 1645921"/>
                <a:gd name="connsiteY229" fmla="*/ 263746 h 2169949"/>
                <a:gd name="connsiteX230" fmla="*/ 1370557 w 1645921"/>
                <a:gd name="connsiteY230" fmla="*/ 263746 h 2169949"/>
                <a:gd name="connsiteX231" fmla="*/ 1379701 w 1645921"/>
                <a:gd name="connsiteY231" fmla="*/ 272890 h 2169949"/>
                <a:gd name="connsiteX232" fmla="*/ 1370557 w 1645921"/>
                <a:gd name="connsiteY232" fmla="*/ 282034 h 2169949"/>
                <a:gd name="connsiteX233" fmla="*/ 1343226 w 1645921"/>
                <a:gd name="connsiteY233" fmla="*/ 282034 h 2169949"/>
                <a:gd name="connsiteX234" fmla="*/ 1343226 w 1645921"/>
                <a:gd name="connsiteY234" fmla="*/ 292544 h 2169949"/>
                <a:gd name="connsiteX235" fmla="*/ 1370557 w 1645921"/>
                <a:gd name="connsiteY235" fmla="*/ 292544 h 2169949"/>
                <a:gd name="connsiteX236" fmla="*/ 1379701 w 1645921"/>
                <a:gd name="connsiteY236" fmla="*/ 301688 h 2169949"/>
                <a:gd name="connsiteX237" fmla="*/ 1370557 w 1645921"/>
                <a:gd name="connsiteY237" fmla="*/ 310832 h 2169949"/>
                <a:gd name="connsiteX238" fmla="*/ 1343226 w 1645921"/>
                <a:gd name="connsiteY238" fmla="*/ 310832 h 2169949"/>
                <a:gd name="connsiteX239" fmla="*/ 1343226 w 1645921"/>
                <a:gd name="connsiteY239" fmla="*/ 385248 h 2169949"/>
                <a:gd name="connsiteX240" fmla="*/ 1497488 w 1645921"/>
                <a:gd name="connsiteY240" fmla="*/ 385248 h 2169949"/>
                <a:gd name="connsiteX241" fmla="*/ 1505347 w 1645921"/>
                <a:gd name="connsiteY241" fmla="*/ 388503 h 2169949"/>
                <a:gd name="connsiteX242" fmla="*/ 1505405 w 1645921"/>
                <a:gd name="connsiteY242" fmla="*/ 388454 h 2169949"/>
                <a:gd name="connsiteX243" fmla="*/ 1524728 w 1645921"/>
                <a:gd name="connsiteY243" fmla="*/ 390145 h 2169949"/>
                <a:gd name="connsiteX244" fmla="*/ 1523038 w 1645921"/>
                <a:gd name="connsiteY244" fmla="*/ 409469 h 2169949"/>
                <a:gd name="connsiteX245" fmla="*/ 1085083 w 1645921"/>
                <a:gd name="connsiteY245" fmla="*/ 776956 h 2169949"/>
                <a:gd name="connsiteX246" fmla="*/ 1087573 w 1645921"/>
                <a:gd name="connsiteY246" fmla="*/ 789880 h 2169949"/>
                <a:gd name="connsiteX247" fmla="*/ 1112255 w 1645921"/>
                <a:gd name="connsiteY247" fmla="*/ 956306 h 2169949"/>
                <a:gd name="connsiteX248" fmla="*/ 1133490 w 1645921"/>
                <a:gd name="connsiteY248" fmla="*/ 1096779 h 2169949"/>
                <a:gd name="connsiteX249" fmla="*/ 1146738 w 1645921"/>
                <a:gd name="connsiteY249" fmla="*/ 1185346 h 2169949"/>
                <a:gd name="connsiteX250" fmla="*/ 1147283 w 1645921"/>
                <a:gd name="connsiteY250" fmla="*/ 1189702 h 2169949"/>
                <a:gd name="connsiteX251" fmla="*/ 1153816 w 1645921"/>
                <a:gd name="connsiteY251" fmla="*/ 1215292 h 2169949"/>
                <a:gd name="connsiteX252" fmla="*/ 1156176 w 1645921"/>
                <a:gd name="connsiteY252" fmla="*/ 1249956 h 2169949"/>
                <a:gd name="connsiteX253" fmla="*/ 1190114 w 1645921"/>
                <a:gd name="connsiteY253" fmla="*/ 1475367 h 2169949"/>
                <a:gd name="connsiteX254" fmla="*/ 1217701 w 1645921"/>
                <a:gd name="connsiteY254" fmla="*/ 1659579 h 2169949"/>
                <a:gd name="connsiteX255" fmla="*/ 1221875 w 1645921"/>
                <a:gd name="connsiteY255" fmla="*/ 1665931 h 2169949"/>
                <a:gd name="connsiteX256" fmla="*/ 1224235 w 1645921"/>
                <a:gd name="connsiteY256" fmla="*/ 1671920 h 2169949"/>
                <a:gd name="connsiteX257" fmla="*/ 1235668 w 1645921"/>
                <a:gd name="connsiteY257" fmla="*/ 1781903 h 2169949"/>
                <a:gd name="connsiteX258" fmla="*/ 1258718 w 1645921"/>
                <a:gd name="connsiteY258" fmla="*/ 1935625 h 2169949"/>
                <a:gd name="connsiteX259" fmla="*/ 1281222 w 1645921"/>
                <a:gd name="connsiteY259" fmla="*/ 2087713 h 2169949"/>
                <a:gd name="connsiteX260" fmla="*/ 1286826 w 1645921"/>
                <a:gd name="connsiteY260" fmla="*/ 2124229 h 2169949"/>
                <a:gd name="connsiteX261" fmla="*/ 1623061 w 1645921"/>
                <a:gd name="connsiteY261" fmla="*/ 2124229 h 2169949"/>
                <a:gd name="connsiteX262" fmla="*/ 1636122 w 1645921"/>
                <a:gd name="connsiteY262" fmla="*/ 2129640 h 2169949"/>
                <a:gd name="connsiteX263" fmla="*/ 1640572 w 1645921"/>
                <a:gd name="connsiteY263" fmla="*/ 2129637 h 2169949"/>
                <a:gd name="connsiteX264" fmla="*/ 1640572 w 1645921"/>
                <a:gd name="connsiteY264" fmla="*/ 2134176 h 2169949"/>
                <a:gd name="connsiteX265" fmla="*/ 1645921 w 1645921"/>
                <a:gd name="connsiteY265" fmla="*/ 2147089 h 2169949"/>
                <a:gd name="connsiteX266" fmla="*/ 1645920 w 1645921"/>
                <a:gd name="connsiteY266" fmla="*/ 2147089 h 2169949"/>
                <a:gd name="connsiteX267" fmla="*/ 1640572 w 1645921"/>
                <a:gd name="connsiteY267" fmla="*/ 2160000 h 2169949"/>
                <a:gd name="connsiteX268" fmla="*/ 1640572 w 1645921"/>
                <a:gd name="connsiteY268" fmla="*/ 2166683 h 2169949"/>
                <a:gd name="connsiteX269" fmla="*/ 1630945 w 1645921"/>
                <a:gd name="connsiteY269" fmla="*/ 2166683 h 2169949"/>
                <a:gd name="connsiteX270" fmla="*/ 1623060 w 1645921"/>
                <a:gd name="connsiteY270" fmla="*/ 2169949 h 2169949"/>
                <a:gd name="connsiteX271" fmla="*/ 22860 w 1645921"/>
                <a:gd name="connsiteY271" fmla="*/ 2169948 h 2169949"/>
                <a:gd name="connsiteX272" fmla="*/ 14978 w 1645921"/>
                <a:gd name="connsiteY272" fmla="*/ 2166683 h 2169949"/>
                <a:gd name="connsiteX273" fmla="*/ 5349 w 1645921"/>
                <a:gd name="connsiteY273" fmla="*/ 2166683 h 2169949"/>
                <a:gd name="connsiteX274" fmla="*/ 5349 w 1645921"/>
                <a:gd name="connsiteY274" fmla="*/ 2160002 h 2169949"/>
                <a:gd name="connsiteX275" fmla="*/ 0 w 1645921"/>
                <a:gd name="connsiteY275" fmla="*/ 2147089 h 2169949"/>
                <a:gd name="connsiteX276" fmla="*/ 6696 w 1645921"/>
                <a:gd name="connsiteY276" fmla="*/ 2130925 h 2169949"/>
                <a:gd name="connsiteX277" fmla="*/ 22860 w 1645921"/>
                <a:gd name="connsiteY277" fmla="*/ 2124229 h 2169949"/>
                <a:gd name="connsiteX278" fmla="*/ 410941 w 1645921"/>
                <a:gd name="connsiteY278" fmla="*/ 2124229 h 2169949"/>
                <a:gd name="connsiteX279" fmla="*/ 415334 w 1645921"/>
                <a:gd name="connsiteY279" fmla="*/ 2082631 h 2169949"/>
                <a:gd name="connsiteX280" fmla="*/ 427676 w 1645921"/>
                <a:gd name="connsiteY280" fmla="*/ 1961033 h 2169949"/>
                <a:gd name="connsiteX281" fmla="*/ 437295 w 1645921"/>
                <a:gd name="connsiteY281" fmla="*/ 1862847 h 2169949"/>
                <a:gd name="connsiteX282" fmla="*/ 449455 w 1645921"/>
                <a:gd name="connsiteY282" fmla="*/ 1745786 h 2169949"/>
                <a:gd name="connsiteX283" fmla="*/ 453447 w 1645921"/>
                <a:gd name="connsiteY283" fmla="*/ 1706221 h 2169949"/>
                <a:gd name="connsiteX284" fmla="*/ 444554 w 1645921"/>
                <a:gd name="connsiteY284" fmla="*/ 1691158 h 2169949"/>
                <a:gd name="connsiteX285" fmla="*/ 458348 w 1645921"/>
                <a:gd name="connsiteY285" fmla="*/ 1653227 h 2169949"/>
                <a:gd name="connsiteX286" fmla="*/ 475045 w 1645921"/>
                <a:gd name="connsiteY286" fmla="*/ 1492971 h 2169949"/>
                <a:gd name="connsiteX287" fmla="*/ 488112 w 1645921"/>
                <a:gd name="connsiteY287" fmla="*/ 1357761 h 2169949"/>
                <a:gd name="connsiteX288" fmla="*/ 501179 w 1645921"/>
                <a:gd name="connsiteY288" fmla="*/ 1231626 h 2169949"/>
                <a:gd name="connsiteX289" fmla="*/ 490834 w 1645921"/>
                <a:gd name="connsiteY289" fmla="*/ 1215473 h 2169949"/>
                <a:gd name="connsiteX290" fmla="*/ 505898 w 1645921"/>
                <a:gd name="connsiteY290" fmla="*/ 1182805 h 2169949"/>
                <a:gd name="connsiteX291" fmla="*/ 518239 w 1645921"/>
                <a:gd name="connsiteY291" fmla="*/ 1063022 h 2169949"/>
                <a:gd name="connsiteX292" fmla="*/ 527858 w 1645921"/>
                <a:gd name="connsiteY292" fmla="*/ 966651 h 2169949"/>
                <a:gd name="connsiteX293" fmla="*/ 540018 w 1645921"/>
                <a:gd name="connsiteY293" fmla="*/ 847775 h 2169949"/>
                <a:gd name="connsiteX294" fmla="*/ 548341 w 1645921"/>
                <a:gd name="connsiteY294" fmla="*/ 764399 h 2169949"/>
                <a:gd name="connsiteX295" fmla="*/ 132037 w 1645921"/>
                <a:gd name="connsiteY295" fmla="*/ 415079 h 2169949"/>
                <a:gd name="connsiteX296" fmla="*/ 129621 w 1645921"/>
                <a:gd name="connsiteY296" fmla="*/ 410438 h 2169949"/>
                <a:gd name="connsiteX297" fmla="*/ 125334 w 1645921"/>
                <a:gd name="connsiteY297" fmla="*/ 408662 h 2169949"/>
                <a:gd name="connsiteX298" fmla="*/ 121316 w 1645921"/>
                <a:gd name="connsiteY298" fmla="*/ 398964 h 2169949"/>
                <a:gd name="connsiteX299" fmla="*/ 135032 w 1645921"/>
                <a:gd name="connsiteY299" fmla="*/ 385248 h 2169949"/>
                <a:gd name="connsiteX300" fmla="*/ 301963 w 1645921"/>
                <a:gd name="connsiteY300" fmla="*/ 385248 h 2169949"/>
                <a:gd name="connsiteX301" fmla="*/ 301963 w 1645921"/>
                <a:gd name="connsiteY301" fmla="*/ 319242 h 2169949"/>
                <a:gd name="connsiteX302" fmla="*/ 274367 w 1645921"/>
                <a:gd name="connsiteY302" fmla="*/ 319242 h 2169949"/>
                <a:gd name="connsiteX303" fmla="*/ 265223 w 1645921"/>
                <a:gd name="connsiteY303" fmla="*/ 310098 h 2169949"/>
                <a:gd name="connsiteX304" fmla="*/ 274367 w 1645921"/>
                <a:gd name="connsiteY304" fmla="*/ 300954 h 2169949"/>
                <a:gd name="connsiteX305" fmla="*/ 301963 w 1645921"/>
                <a:gd name="connsiteY305" fmla="*/ 300954 h 2169949"/>
                <a:gd name="connsiteX306" fmla="*/ 301963 w 1645921"/>
                <a:gd name="connsiteY306" fmla="*/ 290444 h 2169949"/>
                <a:gd name="connsiteX307" fmla="*/ 274367 w 1645921"/>
                <a:gd name="connsiteY307" fmla="*/ 290444 h 2169949"/>
                <a:gd name="connsiteX308" fmla="*/ 265223 w 1645921"/>
                <a:gd name="connsiteY308" fmla="*/ 281300 h 2169949"/>
                <a:gd name="connsiteX309" fmla="*/ 274367 w 1645921"/>
                <a:gd name="connsiteY309" fmla="*/ 272156 h 2169949"/>
                <a:gd name="connsiteX310" fmla="*/ 301963 w 1645921"/>
                <a:gd name="connsiteY310" fmla="*/ 272156 h 2169949"/>
                <a:gd name="connsiteX311" fmla="*/ 301963 w 1645921"/>
                <a:gd name="connsiteY311" fmla="*/ 261646 h 2169949"/>
                <a:gd name="connsiteX312" fmla="*/ 274367 w 1645921"/>
                <a:gd name="connsiteY312" fmla="*/ 261646 h 2169949"/>
                <a:gd name="connsiteX313" fmla="*/ 265223 w 1645921"/>
                <a:gd name="connsiteY313" fmla="*/ 252502 h 2169949"/>
                <a:gd name="connsiteX314" fmla="*/ 274367 w 1645921"/>
                <a:gd name="connsiteY314" fmla="*/ 243358 h 2169949"/>
                <a:gd name="connsiteX315" fmla="*/ 301963 w 1645921"/>
                <a:gd name="connsiteY315" fmla="*/ 243358 h 2169949"/>
                <a:gd name="connsiteX316" fmla="*/ 301963 w 1645921"/>
                <a:gd name="connsiteY316" fmla="*/ 219866 h 2169949"/>
                <a:gd name="connsiteX317" fmla="*/ 315679 w 1645921"/>
                <a:gd name="connsiteY317" fmla="*/ 206150 h 2169949"/>
                <a:gd name="connsiteX318" fmla="*/ 329395 w 1645921"/>
                <a:gd name="connsiteY318" fmla="*/ 219866 h 2169949"/>
                <a:gd name="connsiteX319" fmla="*/ 329395 w 1645921"/>
                <a:gd name="connsiteY319" fmla="*/ 243358 h 2169949"/>
                <a:gd name="connsiteX320" fmla="*/ 358387 w 1645921"/>
                <a:gd name="connsiteY320" fmla="*/ 243358 h 2169949"/>
                <a:gd name="connsiteX321" fmla="*/ 367531 w 1645921"/>
                <a:gd name="connsiteY321" fmla="*/ 252502 h 2169949"/>
                <a:gd name="connsiteX322" fmla="*/ 358387 w 1645921"/>
                <a:gd name="connsiteY322" fmla="*/ 261646 h 2169949"/>
                <a:gd name="connsiteX323" fmla="*/ 329395 w 1645921"/>
                <a:gd name="connsiteY323" fmla="*/ 261646 h 2169949"/>
                <a:gd name="connsiteX324" fmla="*/ 329395 w 1645921"/>
                <a:gd name="connsiteY324" fmla="*/ 272156 h 2169949"/>
                <a:gd name="connsiteX325" fmla="*/ 358387 w 1645921"/>
                <a:gd name="connsiteY325" fmla="*/ 272156 h 2169949"/>
                <a:gd name="connsiteX326" fmla="*/ 367531 w 1645921"/>
                <a:gd name="connsiteY326" fmla="*/ 281300 h 2169949"/>
                <a:gd name="connsiteX327" fmla="*/ 358387 w 1645921"/>
                <a:gd name="connsiteY327" fmla="*/ 290444 h 2169949"/>
                <a:gd name="connsiteX328" fmla="*/ 329395 w 1645921"/>
                <a:gd name="connsiteY328" fmla="*/ 290444 h 2169949"/>
                <a:gd name="connsiteX329" fmla="*/ 329395 w 1645921"/>
                <a:gd name="connsiteY329" fmla="*/ 300954 h 2169949"/>
                <a:gd name="connsiteX330" fmla="*/ 358387 w 1645921"/>
                <a:gd name="connsiteY330" fmla="*/ 300954 h 2169949"/>
                <a:gd name="connsiteX331" fmla="*/ 367531 w 1645921"/>
                <a:gd name="connsiteY331" fmla="*/ 310098 h 2169949"/>
                <a:gd name="connsiteX332" fmla="*/ 358387 w 1645921"/>
                <a:gd name="connsiteY332" fmla="*/ 319242 h 2169949"/>
                <a:gd name="connsiteX333" fmla="*/ 329395 w 1645921"/>
                <a:gd name="connsiteY333" fmla="*/ 319242 h 2169949"/>
                <a:gd name="connsiteX334" fmla="*/ 329395 w 1645921"/>
                <a:gd name="connsiteY334" fmla="*/ 385248 h 2169949"/>
                <a:gd name="connsiteX335" fmla="*/ 447531 w 1645921"/>
                <a:gd name="connsiteY335" fmla="*/ 385248 h 2169949"/>
                <a:gd name="connsiteX336" fmla="*/ 447531 w 1645921"/>
                <a:gd name="connsiteY336" fmla="*/ 315782 h 2169949"/>
                <a:gd name="connsiteX337" fmla="*/ 417009 w 1645921"/>
                <a:gd name="connsiteY337" fmla="*/ 315782 h 2169949"/>
                <a:gd name="connsiteX338" fmla="*/ 407865 w 1645921"/>
                <a:gd name="connsiteY338" fmla="*/ 306638 h 2169949"/>
                <a:gd name="connsiteX339" fmla="*/ 417009 w 1645921"/>
                <a:gd name="connsiteY339" fmla="*/ 297494 h 2169949"/>
                <a:gd name="connsiteX340" fmla="*/ 447531 w 1645921"/>
                <a:gd name="connsiteY340" fmla="*/ 297494 h 2169949"/>
                <a:gd name="connsiteX341" fmla="*/ 447531 w 1645921"/>
                <a:gd name="connsiteY341" fmla="*/ 286984 h 2169949"/>
                <a:gd name="connsiteX342" fmla="*/ 417009 w 1645921"/>
                <a:gd name="connsiteY342" fmla="*/ 286984 h 2169949"/>
                <a:gd name="connsiteX343" fmla="*/ 407865 w 1645921"/>
                <a:gd name="connsiteY343" fmla="*/ 277840 h 2169949"/>
                <a:gd name="connsiteX344" fmla="*/ 417009 w 1645921"/>
                <a:gd name="connsiteY344" fmla="*/ 268696 h 2169949"/>
                <a:gd name="connsiteX345" fmla="*/ 447531 w 1645921"/>
                <a:gd name="connsiteY345" fmla="*/ 268696 h 2169949"/>
                <a:gd name="connsiteX346" fmla="*/ 447531 w 1645921"/>
                <a:gd name="connsiteY346" fmla="*/ 258186 h 2169949"/>
                <a:gd name="connsiteX347" fmla="*/ 417009 w 1645921"/>
                <a:gd name="connsiteY347" fmla="*/ 258186 h 2169949"/>
                <a:gd name="connsiteX348" fmla="*/ 407865 w 1645921"/>
                <a:gd name="connsiteY348" fmla="*/ 249042 h 2169949"/>
                <a:gd name="connsiteX349" fmla="*/ 417009 w 1645921"/>
                <a:gd name="connsiteY349" fmla="*/ 239898 h 2169949"/>
                <a:gd name="connsiteX350" fmla="*/ 447531 w 1645921"/>
                <a:gd name="connsiteY350" fmla="*/ 239898 h 2169949"/>
                <a:gd name="connsiteX351" fmla="*/ 447531 w 1645921"/>
                <a:gd name="connsiteY351" fmla="*/ 219866 h 2169949"/>
                <a:gd name="connsiteX352" fmla="*/ 461247 w 1645921"/>
                <a:gd name="connsiteY352" fmla="*/ 206150 h 2169949"/>
                <a:gd name="connsiteX353" fmla="*/ 474963 w 1645921"/>
                <a:gd name="connsiteY353" fmla="*/ 219866 h 2169949"/>
                <a:gd name="connsiteX354" fmla="*/ 474963 w 1645921"/>
                <a:gd name="connsiteY354" fmla="*/ 239898 h 2169949"/>
                <a:gd name="connsiteX355" fmla="*/ 501029 w 1645921"/>
                <a:gd name="connsiteY355" fmla="*/ 239898 h 2169949"/>
                <a:gd name="connsiteX356" fmla="*/ 510173 w 1645921"/>
                <a:gd name="connsiteY356" fmla="*/ 249042 h 2169949"/>
                <a:gd name="connsiteX357" fmla="*/ 501029 w 1645921"/>
                <a:gd name="connsiteY357" fmla="*/ 258186 h 2169949"/>
                <a:gd name="connsiteX358" fmla="*/ 474963 w 1645921"/>
                <a:gd name="connsiteY358" fmla="*/ 258186 h 2169949"/>
                <a:gd name="connsiteX359" fmla="*/ 474963 w 1645921"/>
                <a:gd name="connsiteY359" fmla="*/ 268696 h 2169949"/>
                <a:gd name="connsiteX360" fmla="*/ 501029 w 1645921"/>
                <a:gd name="connsiteY360" fmla="*/ 268696 h 2169949"/>
                <a:gd name="connsiteX361" fmla="*/ 510173 w 1645921"/>
                <a:gd name="connsiteY361" fmla="*/ 277840 h 2169949"/>
                <a:gd name="connsiteX362" fmla="*/ 501029 w 1645921"/>
                <a:gd name="connsiteY362" fmla="*/ 286984 h 2169949"/>
                <a:gd name="connsiteX363" fmla="*/ 474963 w 1645921"/>
                <a:gd name="connsiteY363" fmla="*/ 286984 h 2169949"/>
                <a:gd name="connsiteX364" fmla="*/ 474963 w 1645921"/>
                <a:gd name="connsiteY364" fmla="*/ 297494 h 2169949"/>
                <a:gd name="connsiteX365" fmla="*/ 501029 w 1645921"/>
                <a:gd name="connsiteY365" fmla="*/ 297494 h 2169949"/>
                <a:gd name="connsiteX366" fmla="*/ 510173 w 1645921"/>
                <a:gd name="connsiteY366" fmla="*/ 306638 h 2169949"/>
                <a:gd name="connsiteX367" fmla="*/ 501029 w 1645921"/>
                <a:gd name="connsiteY367" fmla="*/ 315782 h 2169949"/>
                <a:gd name="connsiteX368" fmla="*/ 474963 w 1645921"/>
                <a:gd name="connsiteY368" fmla="*/ 315782 h 2169949"/>
                <a:gd name="connsiteX369" fmla="*/ 474963 w 1645921"/>
                <a:gd name="connsiteY369" fmla="*/ 385248 h 2169949"/>
                <a:gd name="connsiteX370" fmla="*/ 588306 w 1645921"/>
                <a:gd name="connsiteY370" fmla="*/ 385248 h 2169949"/>
                <a:gd name="connsiteX371" fmla="*/ 588536 w 1645921"/>
                <a:gd name="connsiteY371" fmla="*/ 382944 h 2169949"/>
                <a:gd name="connsiteX372" fmla="*/ 598679 w 1645921"/>
                <a:gd name="connsiteY372" fmla="*/ 284490 h 2169949"/>
                <a:gd name="connsiteX373" fmla="*/ 606437 w 1645921"/>
                <a:gd name="connsiteY373" fmla="*/ 206025 h 2169949"/>
                <a:gd name="connsiteX374" fmla="*/ 616580 w 1645921"/>
                <a:gd name="connsiteY374" fmla="*/ 107571 h 2169949"/>
                <a:gd name="connsiteX375" fmla="*/ 616580 w 1645921"/>
                <a:gd name="connsiteY375" fmla="*/ 105641 h 2169949"/>
                <a:gd name="connsiteX376" fmla="*/ 569236 w 1645921"/>
                <a:gd name="connsiteY376" fmla="*/ 105641 h 2169949"/>
                <a:gd name="connsiteX377" fmla="*/ 553072 w 1645921"/>
                <a:gd name="connsiteY377" fmla="*/ 98945 h 2169949"/>
                <a:gd name="connsiteX378" fmla="*/ 546376 w 1645921"/>
                <a:gd name="connsiteY378" fmla="*/ 82781 h 2169949"/>
                <a:gd name="connsiteX379" fmla="*/ 553072 w 1645921"/>
                <a:gd name="connsiteY379" fmla="*/ 66617 h 2169949"/>
                <a:gd name="connsiteX380" fmla="*/ 569236 w 1645921"/>
                <a:gd name="connsiteY380" fmla="*/ 59922 h 2169949"/>
                <a:gd name="connsiteX381" fmla="*/ 659192 w 1645921"/>
                <a:gd name="connsiteY381" fmla="*/ 59922 h 2169949"/>
                <a:gd name="connsiteX382" fmla="*/ 649547 w 1645921"/>
                <a:gd name="connsiteY382" fmla="*/ 36638 h 2169949"/>
                <a:gd name="connsiteX383" fmla="*/ 686185 w 1645921"/>
                <a:gd name="connsiteY383" fmla="*/ 0 h 216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</a:cxnLst>
              <a:rect l="l" t="t" r="r" b="b"/>
              <a:pathLst>
                <a:path w="1645921" h="2169949">
                  <a:moveTo>
                    <a:pt x="817516" y="1935988"/>
                  </a:moveTo>
                  <a:lnTo>
                    <a:pt x="513238" y="2124229"/>
                  </a:lnTo>
                  <a:lnTo>
                    <a:pt x="820226" y="2124229"/>
                  </a:lnTo>
                  <a:close/>
                  <a:moveTo>
                    <a:pt x="848006" y="1933084"/>
                  </a:moveTo>
                  <a:lnTo>
                    <a:pt x="851058" y="2124229"/>
                  </a:lnTo>
                  <a:lnTo>
                    <a:pt x="1165501" y="2124229"/>
                  </a:lnTo>
                  <a:close/>
                  <a:moveTo>
                    <a:pt x="483030" y="1713663"/>
                  </a:moveTo>
                  <a:lnTo>
                    <a:pt x="441567" y="2124229"/>
                  </a:lnTo>
                  <a:lnTo>
                    <a:pt x="456637" y="2124229"/>
                  </a:lnTo>
                  <a:lnTo>
                    <a:pt x="806082" y="1908038"/>
                  </a:lnTo>
                  <a:cubicBezTo>
                    <a:pt x="698096" y="1843065"/>
                    <a:pt x="591198" y="1778817"/>
                    <a:pt x="483030" y="1713663"/>
                  </a:cubicBezTo>
                  <a:close/>
                  <a:moveTo>
                    <a:pt x="1192837" y="1703681"/>
                  </a:moveTo>
                  <a:cubicBezTo>
                    <a:pt x="1082854" y="1771921"/>
                    <a:pt x="973779" y="1839254"/>
                    <a:pt x="863251" y="1907494"/>
                  </a:cubicBezTo>
                  <a:lnTo>
                    <a:pt x="1223376" y="2124229"/>
                  </a:lnTo>
                  <a:lnTo>
                    <a:pt x="1255703" y="2124229"/>
                  </a:lnTo>
                  <a:close/>
                  <a:moveTo>
                    <a:pt x="813705" y="1701321"/>
                  </a:moveTo>
                  <a:cubicBezTo>
                    <a:pt x="718422" y="1702229"/>
                    <a:pt x="624048" y="1703318"/>
                    <a:pt x="529673" y="1704407"/>
                  </a:cubicBezTo>
                  <a:cubicBezTo>
                    <a:pt x="529492" y="1705133"/>
                    <a:pt x="529310" y="1705859"/>
                    <a:pt x="529129" y="1706584"/>
                  </a:cubicBezTo>
                  <a:cubicBezTo>
                    <a:pt x="624411" y="1763935"/>
                    <a:pt x="719874" y="1821286"/>
                    <a:pt x="816608" y="1879544"/>
                  </a:cubicBezTo>
                  <a:cubicBezTo>
                    <a:pt x="815701" y="1819108"/>
                    <a:pt x="814794" y="1760668"/>
                    <a:pt x="813705" y="1701321"/>
                  </a:cubicBezTo>
                  <a:close/>
                  <a:moveTo>
                    <a:pt x="1143109" y="1697147"/>
                  </a:moveTo>
                  <a:cubicBezTo>
                    <a:pt x="1043471" y="1698236"/>
                    <a:pt x="944014" y="1699325"/>
                    <a:pt x="844376" y="1700595"/>
                  </a:cubicBezTo>
                  <a:cubicBezTo>
                    <a:pt x="845284" y="1762120"/>
                    <a:pt x="846191" y="1821467"/>
                    <a:pt x="847280" y="1882630"/>
                  </a:cubicBezTo>
                  <a:cubicBezTo>
                    <a:pt x="947281" y="1820742"/>
                    <a:pt x="1045467" y="1759943"/>
                    <a:pt x="1143835" y="1699143"/>
                  </a:cubicBezTo>
                  <a:cubicBezTo>
                    <a:pt x="1143653" y="1698417"/>
                    <a:pt x="1143290" y="1697873"/>
                    <a:pt x="1143109" y="1697147"/>
                  </a:cubicBezTo>
                  <a:close/>
                  <a:moveTo>
                    <a:pt x="840565" y="1456129"/>
                  </a:moveTo>
                  <a:cubicBezTo>
                    <a:pt x="841835" y="1528906"/>
                    <a:pt x="842924" y="1599506"/>
                    <a:pt x="844195" y="1670287"/>
                  </a:cubicBezTo>
                  <a:cubicBezTo>
                    <a:pt x="944922" y="1669016"/>
                    <a:pt x="1044923" y="1667927"/>
                    <a:pt x="1144923" y="1666838"/>
                  </a:cubicBezTo>
                  <a:cubicBezTo>
                    <a:pt x="1145105" y="1666294"/>
                    <a:pt x="1145286" y="1665749"/>
                    <a:pt x="1145649" y="1665205"/>
                  </a:cubicBezTo>
                  <a:cubicBezTo>
                    <a:pt x="1044378" y="1595876"/>
                    <a:pt x="942925" y="1526365"/>
                    <a:pt x="840565" y="1456129"/>
                  </a:cubicBezTo>
                  <a:close/>
                  <a:moveTo>
                    <a:pt x="810075" y="1455403"/>
                  </a:moveTo>
                  <a:cubicBezTo>
                    <a:pt x="712252" y="1528362"/>
                    <a:pt x="616062" y="1600413"/>
                    <a:pt x="517695" y="1674098"/>
                  </a:cubicBezTo>
                  <a:cubicBezTo>
                    <a:pt x="617877" y="1672827"/>
                    <a:pt x="715156" y="1671738"/>
                    <a:pt x="813342" y="1670650"/>
                  </a:cubicBezTo>
                  <a:cubicBezTo>
                    <a:pt x="812253" y="1598780"/>
                    <a:pt x="811164" y="1527999"/>
                    <a:pt x="810075" y="1455403"/>
                  </a:cubicBezTo>
                  <a:close/>
                  <a:moveTo>
                    <a:pt x="530580" y="1243604"/>
                  </a:moveTo>
                  <a:cubicBezTo>
                    <a:pt x="516606" y="1382081"/>
                    <a:pt x="502813" y="1518924"/>
                    <a:pt x="488656" y="1658308"/>
                  </a:cubicBezTo>
                  <a:cubicBezTo>
                    <a:pt x="593013" y="1580268"/>
                    <a:pt x="695010" y="1504042"/>
                    <a:pt x="797915" y="1426909"/>
                  </a:cubicBezTo>
                  <a:cubicBezTo>
                    <a:pt x="708440" y="1365565"/>
                    <a:pt x="620055" y="1304948"/>
                    <a:pt x="530580" y="1243604"/>
                  </a:cubicBezTo>
                  <a:close/>
                  <a:moveTo>
                    <a:pt x="836935" y="1223277"/>
                  </a:moveTo>
                  <a:cubicBezTo>
                    <a:pt x="837843" y="1280628"/>
                    <a:pt x="838750" y="1337071"/>
                    <a:pt x="839658" y="1395693"/>
                  </a:cubicBezTo>
                  <a:cubicBezTo>
                    <a:pt x="917154" y="1337797"/>
                    <a:pt x="993016" y="1280991"/>
                    <a:pt x="1070150" y="1223277"/>
                  </a:cubicBezTo>
                  <a:cubicBezTo>
                    <a:pt x="991202" y="1223277"/>
                    <a:pt x="914068" y="1223277"/>
                    <a:pt x="836935" y="1223277"/>
                  </a:cubicBezTo>
                  <a:close/>
                  <a:moveTo>
                    <a:pt x="553085" y="1223277"/>
                  </a:moveTo>
                  <a:cubicBezTo>
                    <a:pt x="639111" y="1282080"/>
                    <a:pt x="723323" y="1339975"/>
                    <a:pt x="809167" y="1398778"/>
                  </a:cubicBezTo>
                  <a:cubicBezTo>
                    <a:pt x="808260" y="1338886"/>
                    <a:pt x="807352" y="1280991"/>
                    <a:pt x="806445" y="1223277"/>
                  </a:cubicBezTo>
                  <a:cubicBezTo>
                    <a:pt x="722052" y="1223277"/>
                    <a:pt x="638567" y="1223277"/>
                    <a:pt x="553085" y="1223277"/>
                  </a:cubicBezTo>
                  <a:close/>
                  <a:moveTo>
                    <a:pt x="1121148" y="1222551"/>
                  </a:moveTo>
                  <a:cubicBezTo>
                    <a:pt x="1029859" y="1290973"/>
                    <a:pt x="940021" y="1358124"/>
                    <a:pt x="849095" y="1426001"/>
                  </a:cubicBezTo>
                  <a:cubicBezTo>
                    <a:pt x="961800" y="1503135"/>
                    <a:pt x="1073235" y="1579542"/>
                    <a:pt x="1185940" y="1656856"/>
                  </a:cubicBezTo>
                  <a:cubicBezTo>
                    <a:pt x="1164161" y="1511665"/>
                    <a:pt x="1142746" y="1367925"/>
                    <a:pt x="1121148" y="1222551"/>
                  </a:cubicBezTo>
                  <a:close/>
                  <a:moveTo>
                    <a:pt x="803178" y="1009119"/>
                  </a:moveTo>
                  <a:cubicBezTo>
                    <a:pt x="724956" y="1070463"/>
                    <a:pt x="648367" y="1130354"/>
                    <a:pt x="570690" y="1191335"/>
                  </a:cubicBezTo>
                  <a:cubicBezTo>
                    <a:pt x="650001" y="1191335"/>
                    <a:pt x="727315" y="1191335"/>
                    <a:pt x="805901" y="1191335"/>
                  </a:cubicBezTo>
                  <a:cubicBezTo>
                    <a:pt x="804993" y="1130899"/>
                    <a:pt x="804086" y="1070826"/>
                    <a:pt x="803178" y="1009119"/>
                  </a:cubicBezTo>
                  <a:close/>
                  <a:moveTo>
                    <a:pt x="833305" y="992422"/>
                  </a:moveTo>
                  <a:cubicBezTo>
                    <a:pt x="834394" y="1059936"/>
                    <a:pt x="835483" y="1125636"/>
                    <a:pt x="836572" y="1191154"/>
                  </a:cubicBezTo>
                  <a:cubicBezTo>
                    <a:pt x="920421" y="1191154"/>
                    <a:pt x="1003180" y="1191154"/>
                    <a:pt x="1087391" y="1191154"/>
                  </a:cubicBezTo>
                  <a:cubicBezTo>
                    <a:pt x="1002272" y="1124547"/>
                    <a:pt x="918424" y="1059029"/>
                    <a:pt x="833305" y="992422"/>
                  </a:cubicBezTo>
                  <a:close/>
                  <a:moveTo>
                    <a:pt x="1055404" y="817761"/>
                  </a:moveTo>
                  <a:cubicBezTo>
                    <a:pt x="1051910" y="816514"/>
                    <a:pt x="1047464" y="817648"/>
                    <a:pt x="1042745" y="821277"/>
                  </a:cubicBezTo>
                  <a:cubicBezTo>
                    <a:pt x="1023507" y="836341"/>
                    <a:pt x="1004269" y="851405"/>
                    <a:pt x="985031" y="866468"/>
                  </a:cubicBezTo>
                  <a:cubicBezTo>
                    <a:pt x="941473" y="900770"/>
                    <a:pt x="897916" y="934890"/>
                    <a:pt x="853269" y="969918"/>
                  </a:cubicBezTo>
                  <a:cubicBezTo>
                    <a:pt x="940384" y="1037976"/>
                    <a:pt x="1026411" y="1105309"/>
                    <a:pt x="1113707" y="1173549"/>
                  </a:cubicBezTo>
                  <a:cubicBezTo>
                    <a:pt x="1108625" y="1138521"/>
                    <a:pt x="1103907" y="1105490"/>
                    <a:pt x="1099007" y="1072459"/>
                  </a:cubicBezTo>
                  <a:cubicBezTo>
                    <a:pt x="1092654" y="1029628"/>
                    <a:pt x="1086121" y="986615"/>
                    <a:pt x="1079587" y="943783"/>
                  </a:cubicBezTo>
                  <a:cubicBezTo>
                    <a:pt x="1073779" y="905307"/>
                    <a:pt x="1068335" y="866831"/>
                    <a:pt x="1062346" y="828537"/>
                  </a:cubicBezTo>
                  <a:cubicBezTo>
                    <a:pt x="1061439" y="822639"/>
                    <a:pt x="1058898" y="819009"/>
                    <a:pt x="1055404" y="817761"/>
                  </a:cubicBezTo>
                  <a:close/>
                  <a:moveTo>
                    <a:pt x="576134" y="791513"/>
                  </a:moveTo>
                  <a:cubicBezTo>
                    <a:pt x="563067" y="921460"/>
                    <a:pt x="550181" y="1049773"/>
                    <a:pt x="537114" y="1179357"/>
                  </a:cubicBezTo>
                  <a:cubicBezTo>
                    <a:pt x="539292" y="1178086"/>
                    <a:pt x="540199" y="1177723"/>
                    <a:pt x="540744" y="1177179"/>
                  </a:cubicBezTo>
                  <a:cubicBezTo>
                    <a:pt x="625863" y="1110391"/>
                    <a:pt x="710981" y="1043602"/>
                    <a:pt x="796100" y="976996"/>
                  </a:cubicBezTo>
                  <a:cubicBezTo>
                    <a:pt x="804449" y="970462"/>
                    <a:pt x="804449" y="969918"/>
                    <a:pt x="796100" y="963384"/>
                  </a:cubicBezTo>
                  <a:cubicBezTo>
                    <a:pt x="736934" y="916923"/>
                    <a:pt x="677587" y="870643"/>
                    <a:pt x="618240" y="824181"/>
                  </a:cubicBezTo>
                  <a:cubicBezTo>
                    <a:pt x="604628" y="813473"/>
                    <a:pt x="590835" y="802947"/>
                    <a:pt x="576134" y="791513"/>
                  </a:cubicBezTo>
                  <a:close/>
                  <a:moveTo>
                    <a:pt x="832035" y="779716"/>
                  </a:moveTo>
                  <a:cubicBezTo>
                    <a:pt x="832035" y="836160"/>
                    <a:pt x="832035" y="891151"/>
                    <a:pt x="832035" y="948865"/>
                  </a:cubicBezTo>
                  <a:lnTo>
                    <a:pt x="1031534" y="792496"/>
                  </a:lnTo>
                  <a:lnTo>
                    <a:pt x="1031242" y="791569"/>
                  </a:lnTo>
                  <a:lnTo>
                    <a:pt x="1035405" y="783570"/>
                  </a:lnTo>
                  <a:close/>
                  <a:moveTo>
                    <a:pt x="607714" y="775723"/>
                  </a:moveTo>
                  <a:cubicBezTo>
                    <a:pt x="607532" y="776449"/>
                    <a:pt x="607532" y="776994"/>
                    <a:pt x="607351" y="777720"/>
                  </a:cubicBezTo>
                  <a:cubicBezTo>
                    <a:pt x="671598" y="827993"/>
                    <a:pt x="735845" y="878265"/>
                    <a:pt x="800637" y="928901"/>
                  </a:cubicBezTo>
                  <a:cubicBezTo>
                    <a:pt x="800637" y="878810"/>
                    <a:pt x="800637" y="829626"/>
                    <a:pt x="800637" y="779353"/>
                  </a:cubicBezTo>
                  <a:cubicBezTo>
                    <a:pt x="735119" y="778083"/>
                    <a:pt x="671417" y="776812"/>
                    <a:pt x="607714" y="775723"/>
                  </a:cubicBezTo>
                  <a:close/>
                  <a:moveTo>
                    <a:pt x="796931" y="594770"/>
                  </a:moveTo>
                  <a:cubicBezTo>
                    <a:pt x="732637" y="645191"/>
                    <a:pt x="669686" y="694418"/>
                    <a:pt x="605840" y="744540"/>
                  </a:cubicBezTo>
                  <a:cubicBezTo>
                    <a:pt x="671029" y="744540"/>
                    <a:pt x="734576" y="744540"/>
                    <a:pt x="799169" y="744540"/>
                  </a:cubicBezTo>
                  <a:cubicBezTo>
                    <a:pt x="798423" y="694866"/>
                    <a:pt x="797677" y="645489"/>
                    <a:pt x="796931" y="594770"/>
                  </a:cubicBezTo>
                  <a:close/>
                  <a:moveTo>
                    <a:pt x="821693" y="581046"/>
                  </a:moveTo>
                  <a:cubicBezTo>
                    <a:pt x="822588" y="636538"/>
                    <a:pt x="823483" y="690540"/>
                    <a:pt x="824378" y="744391"/>
                  </a:cubicBezTo>
                  <a:cubicBezTo>
                    <a:pt x="893297" y="744391"/>
                    <a:pt x="961320" y="744391"/>
                    <a:pt x="1030536" y="744391"/>
                  </a:cubicBezTo>
                  <a:cubicBezTo>
                    <a:pt x="960574" y="689645"/>
                    <a:pt x="891656" y="635793"/>
                    <a:pt x="821693" y="581046"/>
                  </a:cubicBezTo>
                  <a:close/>
                  <a:moveTo>
                    <a:pt x="1004245" y="437486"/>
                  </a:moveTo>
                  <a:cubicBezTo>
                    <a:pt x="1001373" y="436461"/>
                    <a:pt x="997719" y="437393"/>
                    <a:pt x="993840" y="440376"/>
                  </a:cubicBezTo>
                  <a:cubicBezTo>
                    <a:pt x="978027" y="452757"/>
                    <a:pt x="962215" y="465139"/>
                    <a:pt x="946402" y="477520"/>
                  </a:cubicBezTo>
                  <a:cubicBezTo>
                    <a:pt x="910601" y="505714"/>
                    <a:pt x="874799" y="533758"/>
                    <a:pt x="838102" y="562549"/>
                  </a:cubicBezTo>
                  <a:cubicBezTo>
                    <a:pt x="909705" y="618489"/>
                    <a:pt x="980414" y="673832"/>
                    <a:pt x="1052166" y="729921"/>
                  </a:cubicBezTo>
                  <a:cubicBezTo>
                    <a:pt x="1047989" y="701130"/>
                    <a:pt x="1044111" y="673981"/>
                    <a:pt x="1040084" y="646831"/>
                  </a:cubicBezTo>
                  <a:cubicBezTo>
                    <a:pt x="1034862" y="611627"/>
                    <a:pt x="1029492" y="576273"/>
                    <a:pt x="1024122" y="541068"/>
                  </a:cubicBezTo>
                  <a:cubicBezTo>
                    <a:pt x="1019348" y="509443"/>
                    <a:pt x="1014873" y="477818"/>
                    <a:pt x="1009951" y="446343"/>
                  </a:cubicBezTo>
                  <a:cubicBezTo>
                    <a:pt x="1009205" y="441495"/>
                    <a:pt x="1007117" y="438511"/>
                    <a:pt x="1004245" y="437486"/>
                  </a:cubicBezTo>
                  <a:close/>
                  <a:moveTo>
                    <a:pt x="610315" y="415911"/>
                  </a:moveTo>
                  <a:cubicBezTo>
                    <a:pt x="599575" y="522720"/>
                    <a:pt x="588983" y="628185"/>
                    <a:pt x="578243" y="734695"/>
                  </a:cubicBezTo>
                  <a:cubicBezTo>
                    <a:pt x="580033" y="733650"/>
                    <a:pt x="580778" y="733352"/>
                    <a:pt x="581226" y="732905"/>
                  </a:cubicBezTo>
                  <a:cubicBezTo>
                    <a:pt x="651189" y="678009"/>
                    <a:pt x="721151" y="623113"/>
                    <a:pt x="791113" y="568367"/>
                  </a:cubicBezTo>
                  <a:cubicBezTo>
                    <a:pt x="797975" y="562996"/>
                    <a:pt x="797975" y="562549"/>
                    <a:pt x="791113" y="557179"/>
                  </a:cubicBezTo>
                  <a:cubicBezTo>
                    <a:pt x="742482" y="518991"/>
                    <a:pt x="693703" y="480951"/>
                    <a:pt x="644923" y="442763"/>
                  </a:cubicBezTo>
                  <a:cubicBezTo>
                    <a:pt x="633735" y="433961"/>
                    <a:pt x="622398" y="425309"/>
                    <a:pt x="610315" y="415911"/>
                  </a:cubicBezTo>
                  <a:close/>
                  <a:moveTo>
                    <a:pt x="1030322" y="412680"/>
                  </a:moveTo>
                  <a:lnTo>
                    <a:pt x="1030686" y="414569"/>
                  </a:lnTo>
                  <a:cubicBezTo>
                    <a:pt x="1037100" y="460216"/>
                    <a:pt x="1044111" y="505714"/>
                    <a:pt x="1050973" y="551361"/>
                  </a:cubicBezTo>
                  <a:cubicBezTo>
                    <a:pt x="1056790" y="589847"/>
                    <a:pt x="1062608" y="628335"/>
                    <a:pt x="1068427" y="666821"/>
                  </a:cubicBezTo>
                  <a:cubicBezTo>
                    <a:pt x="1072006" y="691136"/>
                    <a:pt x="1075736" y="715302"/>
                    <a:pt x="1079316" y="739618"/>
                  </a:cubicBezTo>
                  <a:cubicBezTo>
                    <a:pt x="1079465" y="740811"/>
                    <a:pt x="1079167" y="742900"/>
                    <a:pt x="1079763" y="743198"/>
                  </a:cubicBezTo>
                  <a:lnTo>
                    <a:pt x="1080791" y="744748"/>
                  </a:lnTo>
                  <a:lnTo>
                    <a:pt x="1476534" y="412680"/>
                  </a:lnTo>
                  <a:close/>
                  <a:moveTo>
                    <a:pt x="820649" y="412680"/>
                  </a:moveTo>
                  <a:lnTo>
                    <a:pt x="820649" y="545245"/>
                  </a:lnTo>
                  <a:lnTo>
                    <a:pt x="989779" y="412680"/>
                  </a:lnTo>
                  <a:close/>
                  <a:moveTo>
                    <a:pt x="646336" y="412680"/>
                  </a:moveTo>
                  <a:lnTo>
                    <a:pt x="794842" y="528836"/>
                  </a:lnTo>
                  <a:lnTo>
                    <a:pt x="794842" y="412680"/>
                  </a:lnTo>
                  <a:close/>
                  <a:moveTo>
                    <a:pt x="171855" y="412680"/>
                  </a:moveTo>
                  <a:lnTo>
                    <a:pt x="553095" y="732578"/>
                  </a:lnTo>
                  <a:lnTo>
                    <a:pt x="562729" y="639075"/>
                  </a:lnTo>
                  <a:cubicBezTo>
                    <a:pt x="565414" y="612671"/>
                    <a:pt x="567950" y="586267"/>
                    <a:pt x="570635" y="559864"/>
                  </a:cubicBezTo>
                  <a:cubicBezTo>
                    <a:pt x="573917" y="527344"/>
                    <a:pt x="577348" y="494675"/>
                    <a:pt x="580630" y="462155"/>
                  </a:cubicBezTo>
                  <a:lnTo>
                    <a:pt x="585568" y="412680"/>
                  </a:lnTo>
                  <a:close/>
                  <a:moveTo>
                    <a:pt x="789920" y="135167"/>
                  </a:moveTo>
                  <a:cubicBezTo>
                    <a:pt x="736814" y="215721"/>
                    <a:pt x="683708" y="296274"/>
                    <a:pt x="630156" y="377723"/>
                  </a:cubicBezTo>
                  <a:cubicBezTo>
                    <a:pt x="685648" y="378767"/>
                    <a:pt x="739798" y="379662"/>
                    <a:pt x="794395" y="380706"/>
                  </a:cubicBezTo>
                  <a:cubicBezTo>
                    <a:pt x="793350" y="298512"/>
                    <a:pt x="792455" y="217063"/>
                    <a:pt x="791411" y="135764"/>
                  </a:cubicBezTo>
                  <a:cubicBezTo>
                    <a:pt x="790964" y="135615"/>
                    <a:pt x="790368" y="135466"/>
                    <a:pt x="789920" y="135167"/>
                  </a:cubicBezTo>
                  <a:close/>
                  <a:moveTo>
                    <a:pt x="818262" y="127261"/>
                  </a:moveTo>
                  <a:cubicBezTo>
                    <a:pt x="817666" y="127411"/>
                    <a:pt x="817069" y="127411"/>
                    <a:pt x="816622" y="127559"/>
                  </a:cubicBezTo>
                  <a:cubicBezTo>
                    <a:pt x="817517" y="211842"/>
                    <a:pt x="818561" y="296126"/>
                    <a:pt x="819456" y="381303"/>
                  </a:cubicBezTo>
                  <a:cubicBezTo>
                    <a:pt x="876291" y="382198"/>
                    <a:pt x="932231" y="383243"/>
                    <a:pt x="989513" y="384138"/>
                  </a:cubicBezTo>
                  <a:cubicBezTo>
                    <a:pt x="931634" y="297319"/>
                    <a:pt x="874948" y="212290"/>
                    <a:pt x="818262" y="127261"/>
                  </a:cubicBezTo>
                  <a:close/>
                  <a:moveTo>
                    <a:pt x="762323" y="118161"/>
                  </a:moveTo>
                  <a:cubicBezTo>
                    <a:pt x="727715" y="118460"/>
                    <a:pt x="693256" y="118609"/>
                    <a:pt x="658647" y="118908"/>
                  </a:cubicBezTo>
                  <a:cubicBezTo>
                    <a:pt x="652979" y="118908"/>
                    <a:pt x="645520" y="117267"/>
                    <a:pt x="642089" y="120101"/>
                  </a:cubicBezTo>
                  <a:cubicBezTo>
                    <a:pt x="638807" y="122786"/>
                    <a:pt x="639702" y="130543"/>
                    <a:pt x="638807" y="135914"/>
                  </a:cubicBezTo>
                  <a:cubicBezTo>
                    <a:pt x="638807" y="136212"/>
                    <a:pt x="638658" y="136361"/>
                    <a:pt x="638658" y="136659"/>
                  </a:cubicBezTo>
                  <a:cubicBezTo>
                    <a:pt x="635376" y="168732"/>
                    <a:pt x="632094" y="200804"/>
                    <a:pt x="628812" y="232876"/>
                  </a:cubicBezTo>
                  <a:cubicBezTo>
                    <a:pt x="625978" y="260772"/>
                    <a:pt x="623144" y="288666"/>
                    <a:pt x="620310" y="316562"/>
                  </a:cubicBezTo>
                  <a:cubicBezTo>
                    <a:pt x="619116" y="327899"/>
                    <a:pt x="618221" y="339236"/>
                    <a:pt x="617028" y="350424"/>
                  </a:cubicBezTo>
                  <a:cubicBezTo>
                    <a:pt x="617475" y="350574"/>
                    <a:pt x="617923" y="350574"/>
                    <a:pt x="618371" y="350723"/>
                  </a:cubicBezTo>
                  <a:cubicBezTo>
                    <a:pt x="669239" y="273749"/>
                    <a:pt x="719957" y="196627"/>
                    <a:pt x="771720" y="118161"/>
                  </a:cubicBezTo>
                  <a:cubicBezTo>
                    <a:pt x="767544" y="118161"/>
                    <a:pt x="765007" y="118161"/>
                    <a:pt x="762323" y="118161"/>
                  </a:cubicBezTo>
                  <a:close/>
                  <a:moveTo>
                    <a:pt x="954457" y="116819"/>
                  </a:moveTo>
                  <a:cubicBezTo>
                    <a:pt x="931932" y="117117"/>
                    <a:pt x="909258" y="117267"/>
                    <a:pt x="886733" y="117416"/>
                  </a:cubicBezTo>
                  <a:cubicBezTo>
                    <a:pt x="872264" y="117416"/>
                    <a:pt x="857644" y="117416"/>
                    <a:pt x="841384" y="117416"/>
                  </a:cubicBezTo>
                  <a:cubicBezTo>
                    <a:pt x="892700" y="194688"/>
                    <a:pt x="943121" y="270170"/>
                    <a:pt x="993392" y="345800"/>
                  </a:cubicBezTo>
                  <a:cubicBezTo>
                    <a:pt x="993840" y="345651"/>
                    <a:pt x="994138" y="345502"/>
                    <a:pt x="994585" y="345352"/>
                  </a:cubicBezTo>
                  <a:cubicBezTo>
                    <a:pt x="992945" y="332971"/>
                    <a:pt x="991303" y="320590"/>
                    <a:pt x="989513" y="308208"/>
                  </a:cubicBezTo>
                  <a:cubicBezTo>
                    <a:pt x="980265" y="246600"/>
                    <a:pt x="970867" y="184842"/>
                    <a:pt x="961767" y="123233"/>
                  </a:cubicBezTo>
                  <a:cubicBezTo>
                    <a:pt x="961021" y="118013"/>
                    <a:pt x="959231" y="116819"/>
                    <a:pt x="954457" y="116819"/>
                  </a:cubicBezTo>
                  <a:close/>
                  <a:moveTo>
                    <a:pt x="686185" y="0"/>
                  </a:moveTo>
                  <a:lnTo>
                    <a:pt x="934104" y="0"/>
                  </a:lnTo>
                  <a:cubicBezTo>
                    <a:pt x="954339" y="0"/>
                    <a:pt x="970742" y="16403"/>
                    <a:pt x="970742" y="36638"/>
                  </a:cubicBezTo>
                  <a:lnTo>
                    <a:pt x="961098" y="59922"/>
                  </a:lnTo>
                  <a:lnTo>
                    <a:pt x="1051055" y="59922"/>
                  </a:lnTo>
                  <a:cubicBezTo>
                    <a:pt x="1063680" y="59922"/>
                    <a:pt x="1073915" y="70157"/>
                    <a:pt x="1073915" y="82782"/>
                  </a:cubicBezTo>
                  <a:lnTo>
                    <a:pt x="1073914" y="82782"/>
                  </a:lnTo>
                  <a:cubicBezTo>
                    <a:pt x="1073914" y="95407"/>
                    <a:pt x="1063679" y="105642"/>
                    <a:pt x="1051054" y="105642"/>
                  </a:cubicBezTo>
                  <a:lnTo>
                    <a:pt x="984543" y="105642"/>
                  </a:lnTo>
                  <a:lnTo>
                    <a:pt x="1025912" y="382944"/>
                  </a:lnTo>
                  <a:cubicBezTo>
                    <a:pt x="1027254" y="382795"/>
                    <a:pt x="1028447" y="382646"/>
                    <a:pt x="1029492" y="382348"/>
                  </a:cubicBezTo>
                  <a:cubicBezTo>
                    <a:pt x="1029492" y="382944"/>
                    <a:pt x="1029791" y="383541"/>
                    <a:pt x="1029641" y="383839"/>
                  </a:cubicBezTo>
                  <a:lnTo>
                    <a:pt x="1029470" y="385248"/>
                  </a:lnTo>
                  <a:lnTo>
                    <a:pt x="1157032" y="385248"/>
                  </a:lnTo>
                  <a:lnTo>
                    <a:pt x="1157032" y="310832"/>
                  </a:lnTo>
                  <a:lnTo>
                    <a:pt x="1126536" y="310832"/>
                  </a:lnTo>
                  <a:cubicBezTo>
                    <a:pt x="1121486" y="310832"/>
                    <a:pt x="1117392" y="306738"/>
                    <a:pt x="1117392" y="301688"/>
                  </a:cubicBezTo>
                  <a:cubicBezTo>
                    <a:pt x="1117392" y="296638"/>
                    <a:pt x="1121486" y="292544"/>
                    <a:pt x="1126536" y="292544"/>
                  </a:cubicBezTo>
                  <a:lnTo>
                    <a:pt x="1157032" y="292544"/>
                  </a:lnTo>
                  <a:lnTo>
                    <a:pt x="1157032" y="282034"/>
                  </a:lnTo>
                  <a:lnTo>
                    <a:pt x="1126536" y="282034"/>
                  </a:lnTo>
                  <a:cubicBezTo>
                    <a:pt x="1121486" y="282034"/>
                    <a:pt x="1117392" y="277940"/>
                    <a:pt x="1117392" y="272890"/>
                  </a:cubicBezTo>
                  <a:cubicBezTo>
                    <a:pt x="1117392" y="267840"/>
                    <a:pt x="1121486" y="263746"/>
                    <a:pt x="1126536" y="263746"/>
                  </a:cubicBezTo>
                  <a:lnTo>
                    <a:pt x="1157032" y="263746"/>
                  </a:lnTo>
                  <a:lnTo>
                    <a:pt x="1157032" y="253236"/>
                  </a:lnTo>
                  <a:lnTo>
                    <a:pt x="1126536" y="253236"/>
                  </a:lnTo>
                  <a:cubicBezTo>
                    <a:pt x="1121486" y="253236"/>
                    <a:pt x="1117392" y="249142"/>
                    <a:pt x="1117392" y="244092"/>
                  </a:cubicBezTo>
                  <a:cubicBezTo>
                    <a:pt x="1117392" y="239042"/>
                    <a:pt x="1121486" y="234948"/>
                    <a:pt x="1126536" y="234948"/>
                  </a:cubicBezTo>
                  <a:lnTo>
                    <a:pt x="1157032" y="234948"/>
                  </a:lnTo>
                  <a:lnTo>
                    <a:pt x="1157032" y="219866"/>
                  </a:lnTo>
                  <a:cubicBezTo>
                    <a:pt x="1157032" y="212291"/>
                    <a:pt x="1163173" y="206150"/>
                    <a:pt x="1170748" y="206150"/>
                  </a:cubicBezTo>
                  <a:cubicBezTo>
                    <a:pt x="1178323" y="206150"/>
                    <a:pt x="1184464" y="212291"/>
                    <a:pt x="1184464" y="219866"/>
                  </a:cubicBezTo>
                  <a:lnTo>
                    <a:pt x="1184464" y="234948"/>
                  </a:lnTo>
                  <a:lnTo>
                    <a:pt x="1210556" y="234948"/>
                  </a:lnTo>
                  <a:cubicBezTo>
                    <a:pt x="1215606" y="234948"/>
                    <a:pt x="1219700" y="239042"/>
                    <a:pt x="1219700" y="244092"/>
                  </a:cubicBezTo>
                  <a:cubicBezTo>
                    <a:pt x="1219700" y="249142"/>
                    <a:pt x="1215606" y="253236"/>
                    <a:pt x="1210556" y="253236"/>
                  </a:cubicBezTo>
                  <a:lnTo>
                    <a:pt x="1184464" y="253236"/>
                  </a:lnTo>
                  <a:lnTo>
                    <a:pt x="1184464" y="263746"/>
                  </a:lnTo>
                  <a:lnTo>
                    <a:pt x="1210556" y="263746"/>
                  </a:lnTo>
                  <a:cubicBezTo>
                    <a:pt x="1215606" y="263746"/>
                    <a:pt x="1219700" y="267840"/>
                    <a:pt x="1219700" y="272890"/>
                  </a:cubicBezTo>
                  <a:cubicBezTo>
                    <a:pt x="1219700" y="277940"/>
                    <a:pt x="1215606" y="282034"/>
                    <a:pt x="1210556" y="282034"/>
                  </a:cubicBezTo>
                  <a:lnTo>
                    <a:pt x="1184464" y="282034"/>
                  </a:lnTo>
                  <a:lnTo>
                    <a:pt x="1184464" y="292544"/>
                  </a:lnTo>
                  <a:lnTo>
                    <a:pt x="1210556" y="292544"/>
                  </a:lnTo>
                  <a:cubicBezTo>
                    <a:pt x="1215606" y="292544"/>
                    <a:pt x="1219700" y="296638"/>
                    <a:pt x="1219700" y="301688"/>
                  </a:cubicBezTo>
                  <a:cubicBezTo>
                    <a:pt x="1219700" y="306738"/>
                    <a:pt x="1215606" y="310832"/>
                    <a:pt x="1210556" y="310832"/>
                  </a:cubicBezTo>
                  <a:lnTo>
                    <a:pt x="1184464" y="310832"/>
                  </a:lnTo>
                  <a:lnTo>
                    <a:pt x="1184464" y="385248"/>
                  </a:lnTo>
                  <a:lnTo>
                    <a:pt x="1315794" y="385248"/>
                  </a:lnTo>
                  <a:lnTo>
                    <a:pt x="1315794" y="310832"/>
                  </a:lnTo>
                  <a:lnTo>
                    <a:pt x="1286537" y="310832"/>
                  </a:lnTo>
                  <a:cubicBezTo>
                    <a:pt x="1281487" y="310832"/>
                    <a:pt x="1277393" y="306738"/>
                    <a:pt x="1277393" y="301688"/>
                  </a:cubicBezTo>
                  <a:cubicBezTo>
                    <a:pt x="1277393" y="296638"/>
                    <a:pt x="1281487" y="292544"/>
                    <a:pt x="1286537" y="292544"/>
                  </a:cubicBezTo>
                  <a:lnTo>
                    <a:pt x="1315794" y="292544"/>
                  </a:lnTo>
                  <a:lnTo>
                    <a:pt x="1315794" y="282034"/>
                  </a:lnTo>
                  <a:lnTo>
                    <a:pt x="1286537" y="282034"/>
                  </a:lnTo>
                  <a:cubicBezTo>
                    <a:pt x="1281487" y="282034"/>
                    <a:pt x="1277393" y="277940"/>
                    <a:pt x="1277393" y="272890"/>
                  </a:cubicBezTo>
                  <a:cubicBezTo>
                    <a:pt x="1277393" y="267840"/>
                    <a:pt x="1281487" y="263746"/>
                    <a:pt x="1286537" y="263746"/>
                  </a:cubicBezTo>
                  <a:lnTo>
                    <a:pt x="1315794" y="263746"/>
                  </a:lnTo>
                  <a:lnTo>
                    <a:pt x="1315794" y="253236"/>
                  </a:lnTo>
                  <a:lnTo>
                    <a:pt x="1286537" y="253236"/>
                  </a:lnTo>
                  <a:cubicBezTo>
                    <a:pt x="1281487" y="253236"/>
                    <a:pt x="1277393" y="249142"/>
                    <a:pt x="1277393" y="244092"/>
                  </a:cubicBezTo>
                  <a:cubicBezTo>
                    <a:pt x="1277393" y="239042"/>
                    <a:pt x="1281487" y="234948"/>
                    <a:pt x="1286537" y="234948"/>
                  </a:cubicBezTo>
                  <a:lnTo>
                    <a:pt x="1315794" y="234948"/>
                  </a:lnTo>
                  <a:lnTo>
                    <a:pt x="1315794" y="219866"/>
                  </a:lnTo>
                  <a:cubicBezTo>
                    <a:pt x="1315794" y="212291"/>
                    <a:pt x="1321935" y="206150"/>
                    <a:pt x="1329510" y="206150"/>
                  </a:cubicBezTo>
                  <a:cubicBezTo>
                    <a:pt x="1337085" y="206150"/>
                    <a:pt x="1343226" y="212291"/>
                    <a:pt x="1343226" y="219866"/>
                  </a:cubicBezTo>
                  <a:lnTo>
                    <a:pt x="1343226" y="234948"/>
                  </a:lnTo>
                  <a:lnTo>
                    <a:pt x="1370557" y="234948"/>
                  </a:lnTo>
                  <a:cubicBezTo>
                    <a:pt x="1375607" y="234948"/>
                    <a:pt x="1379701" y="239042"/>
                    <a:pt x="1379701" y="244092"/>
                  </a:cubicBezTo>
                  <a:cubicBezTo>
                    <a:pt x="1379701" y="249142"/>
                    <a:pt x="1375607" y="253236"/>
                    <a:pt x="1370557" y="253236"/>
                  </a:cubicBezTo>
                  <a:lnTo>
                    <a:pt x="1343226" y="253236"/>
                  </a:lnTo>
                  <a:lnTo>
                    <a:pt x="1343226" y="263746"/>
                  </a:lnTo>
                  <a:lnTo>
                    <a:pt x="1370557" y="263746"/>
                  </a:lnTo>
                  <a:cubicBezTo>
                    <a:pt x="1375607" y="263746"/>
                    <a:pt x="1379701" y="267840"/>
                    <a:pt x="1379701" y="272890"/>
                  </a:cubicBezTo>
                  <a:cubicBezTo>
                    <a:pt x="1379701" y="277940"/>
                    <a:pt x="1375607" y="282034"/>
                    <a:pt x="1370557" y="282034"/>
                  </a:cubicBezTo>
                  <a:lnTo>
                    <a:pt x="1343226" y="282034"/>
                  </a:lnTo>
                  <a:lnTo>
                    <a:pt x="1343226" y="292544"/>
                  </a:lnTo>
                  <a:lnTo>
                    <a:pt x="1370557" y="292544"/>
                  </a:lnTo>
                  <a:cubicBezTo>
                    <a:pt x="1375607" y="292544"/>
                    <a:pt x="1379701" y="296638"/>
                    <a:pt x="1379701" y="301688"/>
                  </a:cubicBezTo>
                  <a:cubicBezTo>
                    <a:pt x="1379701" y="306738"/>
                    <a:pt x="1375607" y="310832"/>
                    <a:pt x="1370557" y="310832"/>
                  </a:cubicBezTo>
                  <a:lnTo>
                    <a:pt x="1343226" y="310832"/>
                  </a:lnTo>
                  <a:lnTo>
                    <a:pt x="1343226" y="385248"/>
                  </a:lnTo>
                  <a:lnTo>
                    <a:pt x="1497488" y="385248"/>
                  </a:lnTo>
                  <a:lnTo>
                    <a:pt x="1505347" y="388503"/>
                  </a:lnTo>
                  <a:lnTo>
                    <a:pt x="1505405" y="388454"/>
                  </a:lnTo>
                  <a:cubicBezTo>
                    <a:pt x="1511207" y="383585"/>
                    <a:pt x="1519859" y="384342"/>
                    <a:pt x="1524728" y="390145"/>
                  </a:cubicBezTo>
                  <a:cubicBezTo>
                    <a:pt x="1529597" y="395948"/>
                    <a:pt x="1528840" y="404599"/>
                    <a:pt x="1523038" y="409469"/>
                  </a:cubicBezTo>
                  <a:lnTo>
                    <a:pt x="1085083" y="776956"/>
                  </a:lnTo>
                  <a:lnTo>
                    <a:pt x="1087573" y="789880"/>
                  </a:lnTo>
                  <a:cubicBezTo>
                    <a:pt x="1095377" y="845416"/>
                    <a:pt x="1103907" y="900770"/>
                    <a:pt x="1112255" y="956306"/>
                  </a:cubicBezTo>
                  <a:cubicBezTo>
                    <a:pt x="1119333" y="1003130"/>
                    <a:pt x="1126411" y="1049955"/>
                    <a:pt x="1133490" y="1096779"/>
                  </a:cubicBezTo>
                  <a:cubicBezTo>
                    <a:pt x="1137845" y="1126362"/>
                    <a:pt x="1142383" y="1155763"/>
                    <a:pt x="1146738" y="1185346"/>
                  </a:cubicBezTo>
                  <a:cubicBezTo>
                    <a:pt x="1146920" y="1186798"/>
                    <a:pt x="1146557" y="1189339"/>
                    <a:pt x="1147283" y="1189702"/>
                  </a:cubicBezTo>
                  <a:cubicBezTo>
                    <a:pt x="1160532" y="1195328"/>
                    <a:pt x="1152546" y="1206762"/>
                    <a:pt x="1153816" y="1215292"/>
                  </a:cubicBezTo>
                  <a:cubicBezTo>
                    <a:pt x="1155450" y="1226726"/>
                    <a:pt x="1154542" y="1238522"/>
                    <a:pt x="1156176" y="1249956"/>
                  </a:cubicBezTo>
                  <a:cubicBezTo>
                    <a:pt x="1167247" y="1325093"/>
                    <a:pt x="1178862" y="1400230"/>
                    <a:pt x="1190114" y="1475367"/>
                  </a:cubicBezTo>
                  <a:cubicBezTo>
                    <a:pt x="1199370" y="1536710"/>
                    <a:pt x="1208445" y="1598235"/>
                    <a:pt x="1217701" y="1659579"/>
                  </a:cubicBezTo>
                  <a:cubicBezTo>
                    <a:pt x="1218064" y="1661756"/>
                    <a:pt x="1220605" y="1663753"/>
                    <a:pt x="1221875" y="1665931"/>
                  </a:cubicBezTo>
                  <a:cubicBezTo>
                    <a:pt x="1222964" y="1667746"/>
                    <a:pt x="1224416" y="1669924"/>
                    <a:pt x="1224235" y="1671920"/>
                  </a:cubicBezTo>
                  <a:cubicBezTo>
                    <a:pt x="1221875" y="1709307"/>
                    <a:pt x="1230587" y="1745423"/>
                    <a:pt x="1235668" y="1781903"/>
                  </a:cubicBezTo>
                  <a:cubicBezTo>
                    <a:pt x="1242928" y="1833264"/>
                    <a:pt x="1251095" y="1884444"/>
                    <a:pt x="1258718" y="1935625"/>
                  </a:cubicBezTo>
                  <a:cubicBezTo>
                    <a:pt x="1266340" y="1986260"/>
                    <a:pt x="1273600" y="2037077"/>
                    <a:pt x="1281222" y="2087713"/>
                  </a:cubicBezTo>
                  <a:lnTo>
                    <a:pt x="1286826" y="2124229"/>
                  </a:lnTo>
                  <a:lnTo>
                    <a:pt x="1623061" y="2124229"/>
                  </a:lnTo>
                  <a:lnTo>
                    <a:pt x="1636122" y="2129640"/>
                  </a:lnTo>
                  <a:lnTo>
                    <a:pt x="1640572" y="2129637"/>
                  </a:lnTo>
                  <a:lnTo>
                    <a:pt x="1640572" y="2134176"/>
                  </a:lnTo>
                  <a:lnTo>
                    <a:pt x="1645921" y="2147089"/>
                  </a:lnTo>
                  <a:lnTo>
                    <a:pt x="1645920" y="2147089"/>
                  </a:lnTo>
                  <a:lnTo>
                    <a:pt x="1640572" y="2160000"/>
                  </a:lnTo>
                  <a:lnTo>
                    <a:pt x="1640572" y="2166683"/>
                  </a:lnTo>
                  <a:lnTo>
                    <a:pt x="1630945" y="2166683"/>
                  </a:lnTo>
                  <a:lnTo>
                    <a:pt x="1623060" y="2169949"/>
                  </a:lnTo>
                  <a:lnTo>
                    <a:pt x="22860" y="2169948"/>
                  </a:lnTo>
                  <a:lnTo>
                    <a:pt x="14978" y="2166683"/>
                  </a:lnTo>
                  <a:lnTo>
                    <a:pt x="5349" y="2166683"/>
                  </a:lnTo>
                  <a:lnTo>
                    <a:pt x="5349" y="2160002"/>
                  </a:lnTo>
                  <a:lnTo>
                    <a:pt x="0" y="2147089"/>
                  </a:lnTo>
                  <a:lnTo>
                    <a:pt x="6696" y="2130925"/>
                  </a:lnTo>
                  <a:cubicBezTo>
                    <a:pt x="10833" y="2126788"/>
                    <a:pt x="16548" y="2124229"/>
                    <a:pt x="22860" y="2124229"/>
                  </a:cubicBezTo>
                  <a:lnTo>
                    <a:pt x="410941" y="2124229"/>
                  </a:lnTo>
                  <a:lnTo>
                    <a:pt x="415334" y="2082631"/>
                  </a:lnTo>
                  <a:cubicBezTo>
                    <a:pt x="419509" y="2042159"/>
                    <a:pt x="423683" y="2001505"/>
                    <a:pt x="427676" y="1961033"/>
                  </a:cubicBezTo>
                  <a:cubicBezTo>
                    <a:pt x="430943" y="1928365"/>
                    <a:pt x="433846" y="1895515"/>
                    <a:pt x="437295" y="1862847"/>
                  </a:cubicBezTo>
                  <a:cubicBezTo>
                    <a:pt x="441287" y="1823827"/>
                    <a:pt x="445462" y="1784807"/>
                    <a:pt x="449455" y="1745786"/>
                  </a:cubicBezTo>
                  <a:cubicBezTo>
                    <a:pt x="450906" y="1732538"/>
                    <a:pt x="451995" y="1719289"/>
                    <a:pt x="453447" y="1706221"/>
                  </a:cubicBezTo>
                  <a:cubicBezTo>
                    <a:pt x="454173" y="1699688"/>
                    <a:pt x="454173" y="1693517"/>
                    <a:pt x="444554" y="1691158"/>
                  </a:cubicBezTo>
                  <a:cubicBezTo>
                    <a:pt x="461977" y="1681902"/>
                    <a:pt x="456896" y="1666112"/>
                    <a:pt x="458348" y="1653227"/>
                  </a:cubicBezTo>
                  <a:cubicBezTo>
                    <a:pt x="464700" y="1599869"/>
                    <a:pt x="469600" y="1546329"/>
                    <a:pt x="475045" y="1492971"/>
                  </a:cubicBezTo>
                  <a:cubicBezTo>
                    <a:pt x="479582" y="1447962"/>
                    <a:pt x="483756" y="1402771"/>
                    <a:pt x="488112" y="1357761"/>
                  </a:cubicBezTo>
                  <a:cubicBezTo>
                    <a:pt x="492286" y="1315656"/>
                    <a:pt x="496097" y="1273550"/>
                    <a:pt x="501179" y="1231626"/>
                  </a:cubicBezTo>
                  <a:cubicBezTo>
                    <a:pt x="502450" y="1222007"/>
                    <a:pt x="495190" y="1221099"/>
                    <a:pt x="490834" y="1215473"/>
                  </a:cubicBezTo>
                  <a:cubicBezTo>
                    <a:pt x="506805" y="1209484"/>
                    <a:pt x="504446" y="1195328"/>
                    <a:pt x="505898" y="1182805"/>
                  </a:cubicBezTo>
                  <a:cubicBezTo>
                    <a:pt x="510072" y="1142877"/>
                    <a:pt x="514065" y="1102950"/>
                    <a:pt x="518239" y="1063022"/>
                  </a:cubicBezTo>
                  <a:cubicBezTo>
                    <a:pt x="521506" y="1030898"/>
                    <a:pt x="524591" y="998774"/>
                    <a:pt x="527858" y="966651"/>
                  </a:cubicBezTo>
                  <a:cubicBezTo>
                    <a:pt x="531851" y="927086"/>
                    <a:pt x="536025" y="887340"/>
                    <a:pt x="540018" y="847775"/>
                  </a:cubicBezTo>
                  <a:lnTo>
                    <a:pt x="548341" y="764399"/>
                  </a:lnTo>
                  <a:lnTo>
                    <a:pt x="132037" y="415079"/>
                  </a:lnTo>
                  <a:lnTo>
                    <a:pt x="129621" y="410438"/>
                  </a:lnTo>
                  <a:lnTo>
                    <a:pt x="125334" y="408662"/>
                  </a:lnTo>
                  <a:cubicBezTo>
                    <a:pt x="122852" y="406180"/>
                    <a:pt x="121316" y="402751"/>
                    <a:pt x="121316" y="398964"/>
                  </a:cubicBezTo>
                  <a:cubicBezTo>
                    <a:pt x="121316" y="391389"/>
                    <a:pt x="127457" y="385248"/>
                    <a:pt x="135032" y="385248"/>
                  </a:cubicBezTo>
                  <a:lnTo>
                    <a:pt x="301963" y="385248"/>
                  </a:lnTo>
                  <a:lnTo>
                    <a:pt x="301963" y="319242"/>
                  </a:lnTo>
                  <a:lnTo>
                    <a:pt x="274367" y="319242"/>
                  </a:lnTo>
                  <a:cubicBezTo>
                    <a:pt x="269317" y="319242"/>
                    <a:pt x="265223" y="315148"/>
                    <a:pt x="265223" y="310098"/>
                  </a:cubicBezTo>
                  <a:cubicBezTo>
                    <a:pt x="265223" y="305048"/>
                    <a:pt x="269317" y="300954"/>
                    <a:pt x="274367" y="300954"/>
                  </a:cubicBezTo>
                  <a:lnTo>
                    <a:pt x="301963" y="300954"/>
                  </a:lnTo>
                  <a:lnTo>
                    <a:pt x="301963" y="290444"/>
                  </a:lnTo>
                  <a:lnTo>
                    <a:pt x="274367" y="290444"/>
                  </a:lnTo>
                  <a:cubicBezTo>
                    <a:pt x="269317" y="290444"/>
                    <a:pt x="265223" y="286350"/>
                    <a:pt x="265223" y="281300"/>
                  </a:cubicBezTo>
                  <a:cubicBezTo>
                    <a:pt x="265223" y="276250"/>
                    <a:pt x="269317" y="272156"/>
                    <a:pt x="274367" y="272156"/>
                  </a:cubicBezTo>
                  <a:lnTo>
                    <a:pt x="301963" y="272156"/>
                  </a:lnTo>
                  <a:lnTo>
                    <a:pt x="301963" y="261646"/>
                  </a:lnTo>
                  <a:lnTo>
                    <a:pt x="274367" y="261646"/>
                  </a:lnTo>
                  <a:cubicBezTo>
                    <a:pt x="269317" y="261646"/>
                    <a:pt x="265223" y="257552"/>
                    <a:pt x="265223" y="252502"/>
                  </a:cubicBezTo>
                  <a:cubicBezTo>
                    <a:pt x="265223" y="247452"/>
                    <a:pt x="269317" y="243358"/>
                    <a:pt x="274367" y="243358"/>
                  </a:cubicBezTo>
                  <a:lnTo>
                    <a:pt x="301963" y="243358"/>
                  </a:lnTo>
                  <a:lnTo>
                    <a:pt x="301963" y="219866"/>
                  </a:lnTo>
                  <a:cubicBezTo>
                    <a:pt x="301963" y="212291"/>
                    <a:pt x="308104" y="206150"/>
                    <a:pt x="315679" y="206150"/>
                  </a:cubicBezTo>
                  <a:cubicBezTo>
                    <a:pt x="323254" y="206150"/>
                    <a:pt x="329395" y="212291"/>
                    <a:pt x="329395" y="219866"/>
                  </a:cubicBezTo>
                  <a:lnTo>
                    <a:pt x="329395" y="243358"/>
                  </a:lnTo>
                  <a:lnTo>
                    <a:pt x="358387" y="243358"/>
                  </a:lnTo>
                  <a:cubicBezTo>
                    <a:pt x="363437" y="243358"/>
                    <a:pt x="367531" y="247452"/>
                    <a:pt x="367531" y="252502"/>
                  </a:cubicBezTo>
                  <a:cubicBezTo>
                    <a:pt x="367531" y="257552"/>
                    <a:pt x="363437" y="261646"/>
                    <a:pt x="358387" y="261646"/>
                  </a:cubicBezTo>
                  <a:lnTo>
                    <a:pt x="329395" y="261646"/>
                  </a:lnTo>
                  <a:lnTo>
                    <a:pt x="329395" y="272156"/>
                  </a:lnTo>
                  <a:lnTo>
                    <a:pt x="358387" y="272156"/>
                  </a:lnTo>
                  <a:cubicBezTo>
                    <a:pt x="363437" y="272156"/>
                    <a:pt x="367531" y="276250"/>
                    <a:pt x="367531" y="281300"/>
                  </a:cubicBezTo>
                  <a:cubicBezTo>
                    <a:pt x="367531" y="286350"/>
                    <a:pt x="363437" y="290444"/>
                    <a:pt x="358387" y="290444"/>
                  </a:cubicBezTo>
                  <a:lnTo>
                    <a:pt x="329395" y="290444"/>
                  </a:lnTo>
                  <a:lnTo>
                    <a:pt x="329395" y="300954"/>
                  </a:lnTo>
                  <a:lnTo>
                    <a:pt x="358387" y="300954"/>
                  </a:lnTo>
                  <a:cubicBezTo>
                    <a:pt x="363437" y="300954"/>
                    <a:pt x="367531" y="305048"/>
                    <a:pt x="367531" y="310098"/>
                  </a:cubicBezTo>
                  <a:cubicBezTo>
                    <a:pt x="367531" y="315148"/>
                    <a:pt x="363437" y="319242"/>
                    <a:pt x="358387" y="319242"/>
                  </a:cubicBezTo>
                  <a:lnTo>
                    <a:pt x="329395" y="319242"/>
                  </a:lnTo>
                  <a:lnTo>
                    <a:pt x="329395" y="385248"/>
                  </a:lnTo>
                  <a:lnTo>
                    <a:pt x="447531" y="385248"/>
                  </a:lnTo>
                  <a:lnTo>
                    <a:pt x="447531" y="315782"/>
                  </a:lnTo>
                  <a:lnTo>
                    <a:pt x="417009" y="315782"/>
                  </a:lnTo>
                  <a:cubicBezTo>
                    <a:pt x="411959" y="315782"/>
                    <a:pt x="407865" y="311688"/>
                    <a:pt x="407865" y="306638"/>
                  </a:cubicBezTo>
                  <a:cubicBezTo>
                    <a:pt x="407865" y="301588"/>
                    <a:pt x="411959" y="297494"/>
                    <a:pt x="417009" y="297494"/>
                  </a:cubicBezTo>
                  <a:lnTo>
                    <a:pt x="447531" y="297494"/>
                  </a:lnTo>
                  <a:lnTo>
                    <a:pt x="447531" y="286984"/>
                  </a:lnTo>
                  <a:lnTo>
                    <a:pt x="417009" y="286984"/>
                  </a:lnTo>
                  <a:cubicBezTo>
                    <a:pt x="411959" y="286984"/>
                    <a:pt x="407865" y="282890"/>
                    <a:pt x="407865" y="277840"/>
                  </a:cubicBezTo>
                  <a:cubicBezTo>
                    <a:pt x="407865" y="272790"/>
                    <a:pt x="411959" y="268696"/>
                    <a:pt x="417009" y="268696"/>
                  </a:cubicBezTo>
                  <a:lnTo>
                    <a:pt x="447531" y="268696"/>
                  </a:lnTo>
                  <a:lnTo>
                    <a:pt x="447531" y="258186"/>
                  </a:lnTo>
                  <a:lnTo>
                    <a:pt x="417009" y="258186"/>
                  </a:lnTo>
                  <a:cubicBezTo>
                    <a:pt x="411959" y="258186"/>
                    <a:pt x="407865" y="254092"/>
                    <a:pt x="407865" y="249042"/>
                  </a:cubicBezTo>
                  <a:cubicBezTo>
                    <a:pt x="407865" y="243992"/>
                    <a:pt x="411959" y="239898"/>
                    <a:pt x="417009" y="239898"/>
                  </a:cubicBezTo>
                  <a:lnTo>
                    <a:pt x="447531" y="239898"/>
                  </a:lnTo>
                  <a:lnTo>
                    <a:pt x="447531" y="219866"/>
                  </a:lnTo>
                  <a:cubicBezTo>
                    <a:pt x="447531" y="212291"/>
                    <a:pt x="453672" y="206150"/>
                    <a:pt x="461247" y="206150"/>
                  </a:cubicBezTo>
                  <a:cubicBezTo>
                    <a:pt x="468822" y="206150"/>
                    <a:pt x="474963" y="212291"/>
                    <a:pt x="474963" y="219866"/>
                  </a:cubicBezTo>
                  <a:lnTo>
                    <a:pt x="474963" y="239898"/>
                  </a:lnTo>
                  <a:lnTo>
                    <a:pt x="501029" y="239898"/>
                  </a:lnTo>
                  <a:cubicBezTo>
                    <a:pt x="506079" y="239898"/>
                    <a:pt x="510173" y="243992"/>
                    <a:pt x="510173" y="249042"/>
                  </a:cubicBezTo>
                  <a:cubicBezTo>
                    <a:pt x="510173" y="254092"/>
                    <a:pt x="506079" y="258186"/>
                    <a:pt x="501029" y="258186"/>
                  </a:cubicBezTo>
                  <a:lnTo>
                    <a:pt x="474963" y="258186"/>
                  </a:lnTo>
                  <a:lnTo>
                    <a:pt x="474963" y="268696"/>
                  </a:lnTo>
                  <a:lnTo>
                    <a:pt x="501029" y="268696"/>
                  </a:lnTo>
                  <a:cubicBezTo>
                    <a:pt x="506079" y="268696"/>
                    <a:pt x="510173" y="272790"/>
                    <a:pt x="510173" y="277840"/>
                  </a:cubicBezTo>
                  <a:cubicBezTo>
                    <a:pt x="510173" y="282890"/>
                    <a:pt x="506079" y="286984"/>
                    <a:pt x="501029" y="286984"/>
                  </a:cubicBezTo>
                  <a:lnTo>
                    <a:pt x="474963" y="286984"/>
                  </a:lnTo>
                  <a:lnTo>
                    <a:pt x="474963" y="297494"/>
                  </a:lnTo>
                  <a:lnTo>
                    <a:pt x="501029" y="297494"/>
                  </a:lnTo>
                  <a:cubicBezTo>
                    <a:pt x="506079" y="297494"/>
                    <a:pt x="510173" y="301588"/>
                    <a:pt x="510173" y="306638"/>
                  </a:cubicBezTo>
                  <a:cubicBezTo>
                    <a:pt x="510173" y="311688"/>
                    <a:pt x="506079" y="315782"/>
                    <a:pt x="501029" y="315782"/>
                  </a:cubicBezTo>
                  <a:lnTo>
                    <a:pt x="474963" y="315782"/>
                  </a:lnTo>
                  <a:lnTo>
                    <a:pt x="474963" y="385248"/>
                  </a:lnTo>
                  <a:lnTo>
                    <a:pt x="588306" y="385248"/>
                  </a:lnTo>
                  <a:lnTo>
                    <a:pt x="588536" y="382944"/>
                  </a:lnTo>
                  <a:cubicBezTo>
                    <a:pt x="591818" y="350126"/>
                    <a:pt x="595397" y="317308"/>
                    <a:pt x="598679" y="284490"/>
                  </a:cubicBezTo>
                  <a:cubicBezTo>
                    <a:pt x="601365" y="258385"/>
                    <a:pt x="603752" y="232130"/>
                    <a:pt x="606437" y="206025"/>
                  </a:cubicBezTo>
                  <a:cubicBezTo>
                    <a:pt x="609718" y="173206"/>
                    <a:pt x="613150" y="140388"/>
                    <a:pt x="616580" y="107571"/>
                  </a:cubicBezTo>
                  <a:lnTo>
                    <a:pt x="616580" y="105641"/>
                  </a:lnTo>
                  <a:lnTo>
                    <a:pt x="569236" y="105641"/>
                  </a:lnTo>
                  <a:cubicBezTo>
                    <a:pt x="562924" y="105641"/>
                    <a:pt x="557209" y="103082"/>
                    <a:pt x="553072" y="98945"/>
                  </a:cubicBezTo>
                  <a:lnTo>
                    <a:pt x="546376" y="82781"/>
                  </a:lnTo>
                  <a:lnTo>
                    <a:pt x="553072" y="66617"/>
                  </a:lnTo>
                  <a:cubicBezTo>
                    <a:pt x="557209" y="62481"/>
                    <a:pt x="562924" y="59922"/>
                    <a:pt x="569236" y="59922"/>
                  </a:cubicBezTo>
                  <a:lnTo>
                    <a:pt x="659192" y="59922"/>
                  </a:lnTo>
                  <a:lnTo>
                    <a:pt x="649547" y="36638"/>
                  </a:lnTo>
                  <a:cubicBezTo>
                    <a:pt x="649547" y="16403"/>
                    <a:pt x="665950" y="0"/>
                    <a:pt x="68618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75" name="Freeform: Shape 151">
              <a:extLst>
                <a:ext uri="{FF2B5EF4-FFF2-40B4-BE49-F238E27FC236}">
                  <a16:creationId xmlns:a16="http://schemas.microsoft.com/office/drawing/2014/main" id="{FA28F90D-173A-C44E-82A2-F005EC8CD3A2}"/>
                </a:ext>
              </a:extLst>
            </p:cNvPr>
            <p:cNvSpPr/>
            <p:nvPr/>
          </p:nvSpPr>
          <p:spPr>
            <a:xfrm>
              <a:off x="7430035" y="4044739"/>
              <a:ext cx="554007" cy="884114"/>
            </a:xfrm>
            <a:custGeom>
              <a:avLst/>
              <a:gdLst>
                <a:gd name="connsiteX0" fmla="*/ 817516 w 1645921"/>
                <a:gd name="connsiteY0" fmla="*/ 1935988 h 2169949"/>
                <a:gd name="connsiteX1" fmla="*/ 513238 w 1645921"/>
                <a:gd name="connsiteY1" fmla="*/ 2124229 h 2169949"/>
                <a:gd name="connsiteX2" fmla="*/ 820226 w 1645921"/>
                <a:gd name="connsiteY2" fmla="*/ 2124229 h 2169949"/>
                <a:gd name="connsiteX3" fmla="*/ 848006 w 1645921"/>
                <a:gd name="connsiteY3" fmla="*/ 1933084 h 2169949"/>
                <a:gd name="connsiteX4" fmla="*/ 851058 w 1645921"/>
                <a:gd name="connsiteY4" fmla="*/ 2124229 h 2169949"/>
                <a:gd name="connsiteX5" fmla="*/ 1165501 w 1645921"/>
                <a:gd name="connsiteY5" fmla="*/ 2124229 h 2169949"/>
                <a:gd name="connsiteX6" fmla="*/ 483030 w 1645921"/>
                <a:gd name="connsiteY6" fmla="*/ 1713663 h 2169949"/>
                <a:gd name="connsiteX7" fmla="*/ 441567 w 1645921"/>
                <a:gd name="connsiteY7" fmla="*/ 2124229 h 2169949"/>
                <a:gd name="connsiteX8" fmla="*/ 456637 w 1645921"/>
                <a:gd name="connsiteY8" fmla="*/ 2124229 h 2169949"/>
                <a:gd name="connsiteX9" fmla="*/ 806082 w 1645921"/>
                <a:gd name="connsiteY9" fmla="*/ 1908038 h 2169949"/>
                <a:gd name="connsiteX10" fmla="*/ 483030 w 1645921"/>
                <a:gd name="connsiteY10" fmla="*/ 1713663 h 2169949"/>
                <a:gd name="connsiteX11" fmla="*/ 1192837 w 1645921"/>
                <a:gd name="connsiteY11" fmla="*/ 1703681 h 2169949"/>
                <a:gd name="connsiteX12" fmla="*/ 863251 w 1645921"/>
                <a:gd name="connsiteY12" fmla="*/ 1907494 h 2169949"/>
                <a:gd name="connsiteX13" fmla="*/ 1223376 w 1645921"/>
                <a:gd name="connsiteY13" fmla="*/ 2124229 h 2169949"/>
                <a:gd name="connsiteX14" fmla="*/ 1255703 w 1645921"/>
                <a:gd name="connsiteY14" fmla="*/ 2124229 h 2169949"/>
                <a:gd name="connsiteX15" fmla="*/ 813705 w 1645921"/>
                <a:gd name="connsiteY15" fmla="*/ 1701321 h 2169949"/>
                <a:gd name="connsiteX16" fmla="*/ 529673 w 1645921"/>
                <a:gd name="connsiteY16" fmla="*/ 1704407 h 2169949"/>
                <a:gd name="connsiteX17" fmla="*/ 529129 w 1645921"/>
                <a:gd name="connsiteY17" fmla="*/ 1706584 h 2169949"/>
                <a:gd name="connsiteX18" fmla="*/ 816608 w 1645921"/>
                <a:gd name="connsiteY18" fmla="*/ 1879544 h 2169949"/>
                <a:gd name="connsiteX19" fmla="*/ 813705 w 1645921"/>
                <a:gd name="connsiteY19" fmla="*/ 1701321 h 2169949"/>
                <a:gd name="connsiteX20" fmla="*/ 1143109 w 1645921"/>
                <a:gd name="connsiteY20" fmla="*/ 1697147 h 2169949"/>
                <a:gd name="connsiteX21" fmla="*/ 844376 w 1645921"/>
                <a:gd name="connsiteY21" fmla="*/ 1700595 h 2169949"/>
                <a:gd name="connsiteX22" fmla="*/ 847280 w 1645921"/>
                <a:gd name="connsiteY22" fmla="*/ 1882630 h 2169949"/>
                <a:gd name="connsiteX23" fmla="*/ 1143835 w 1645921"/>
                <a:gd name="connsiteY23" fmla="*/ 1699143 h 2169949"/>
                <a:gd name="connsiteX24" fmla="*/ 1143109 w 1645921"/>
                <a:gd name="connsiteY24" fmla="*/ 1697147 h 2169949"/>
                <a:gd name="connsiteX25" fmla="*/ 840565 w 1645921"/>
                <a:gd name="connsiteY25" fmla="*/ 1456129 h 2169949"/>
                <a:gd name="connsiteX26" fmla="*/ 844195 w 1645921"/>
                <a:gd name="connsiteY26" fmla="*/ 1670287 h 2169949"/>
                <a:gd name="connsiteX27" fmla="*/ 1144923 w 1645921"/>
                <a:gd name="connsiteY27" fmla="*/ 1666838 h 2169949"/>
                <a:gd name="connsiteX28" fmla="*/ 1145649 w 1645921"/>
                <a:gd name="connsiteY28" fmla="*/ 1665205 h 2169949"/>
                <a:gd name="connsiteX29" fmla="*/ 840565 w 1645921"/>
                <a:gd name="connsiteY29" fmla="*/ 1456129 h 2169949"/>
                <a:gd name="connsiteX30" fmla="*/ 810075 w 1645921"/>
                <a:gd name="connsiteY30" fmla="*/ 1455403 h 2169949"/>
                <a:gd name="connsiteX31" fmla="*/ 517695 w 1645921"/>
                <a:gd name="connsiteY31" fmla="*/ 1674098 h 2169949"/>
                <a:gd name="connsiteX32" fmla="*/ 813342 w 1645921"/>
                <a:gd name="connsiteY32" fmla="*/ 1670650 h 2169949"/>
                <a:gd name="connsiteX33" fmla="*/ 810075 w 1645921"/>
                <a:gd name="connsiteY33" fmla="*/ 1455403 h 2169949"/>
                <a:gd name="connsiteX34" fmla="*/ 530580 w 1645921"/>
                <a:gd name="connsiteY34" fmla="*/ 1243604 h 2169949"/>
                <a:gd name="connsiteX35" fmla="*/ 488656 w 1645921"/>
                <a:gd name="connsiteY35" fmla="*/ 1658308 h 2169949"/>
                <a:gd name="connsiteX36" fmla="*/ 797915 w 1645921"/>
                <a:gd name="connsiteY36" fmla="*/ 1426909 h 2169949"/>
                <a:gd name="connsiteX37" fmla="*/ 530580 w 1645921"/>
                <a:gd name="connsiteY37" fmla="*/ 1243604 h 2169949"/>
                <a:gd name="connsiteX38" fmla="*/ 836935 w 1645921"/>
                <a:gd name="connsiteY38" fmla="*/ 1223277 h 2169949"/>
                <a:gd name="connsiteX39" fmla="*/ 839658 w 1645921"/>
                <a:gd name="connsiteY39" fmla="*/ 1395693 h 2169949"/>
                <a:gd name="connsiteX40" fmla="*/ 1070150 w 1645921"/>
                <a:gd name="connsiteY40" fmla="*/ 1223277 h 2169949"/>
                <a:gd name="connsiteX41" fmla="*/ 836935 w 1645921"/>
                <a:gd name="connsiteY41" fmla="*/ 1223277 h 2169949"/>
                <a:gd name="connsiteX42" fmla="*/ 553085 w 1645921"/>
                <a:gd name="connsiteY42" fmla="*/ 1223277 h 2169949"/>
                <a:gd name="connsiteX43" fmla="*/ 809167 w 1645921"/>
                <a:gd name="connsiteY43" fmla="*/ 1398778 h 2169949"/>
                <a:gd name="connsiteX44" fmla="*/ 806445 w 1645921"/>
                <a:gd name="connsiteY44" fmla="*/ 1223277 h 2169949"/>
                <a:gd name="connsiteX45" fmla="*/ 553085 w 1645921"/>
                <a:gd name="connsiteY45" fmla="*/ 1223277 h 2169949"/>
                <a:gd name="connsiteX46" fmla="*/ 1121148 w 1645921"/>
                <a:gd name="connsiteY46" fmla="*/ 1222551 h 2169949"/>
                <a:gd name="connsiteX47" fmla="*/ 849095 w 1645921"/>
                <a:gd name="connsiteY47" fmla="*/ 1426001 h 2169949"/>
                <a:gd name="connsiteX48" fmla="*/ 1185940 w 1645921"/>
                <a:gd name="connsiteY48" fmla="*/ 1656856 h 2169949"/>
                <a:gd name="connsiteX49" fmla="*/ 1121148 w 1645921"/>
                <a:gd name="connsiteY49" fmla="*/ 1222551 h 2169949"/>
                <a:gd name="connsiteX50" fmla="*/ 803178 w 1645921"/>
                <a:gd name="connsiteY50" fmla="*/ 1009119 h 2169949"/>
                <a:gd name="connsiteX51" fmla="*/ 570690 w 1645921"/>
                <a:gd name="connsiteY51" fmla="*/ 1191335 h 2169949"/>
                <a:gd name="connsiteX52" fmla="*/ 805901 w 1645921"/>
                <a:gd name="connsiteY52" fmla="*/ 1191335 h 2169949"/>
                <a:gd name="connsiteX53" fmla="*/ 803178 w 1645921"/>
                <a:gd name="connsiteY53" fmla="*/ 1009119 h 2169949"/>
                <a:gd name="connsiteX54" fmla="*/ 833305 w 1645921"/>
                <a:gd name="connsiteY54" fmla="*/ 992422 h 2169949"/>
                <a:gd name="connsiteX55" fmla="*/ 836572 w 1645921"/>
                <a:gd name="connsiteY55" fmla="*/ 1191154 h 2169949"/>
                <a:gd name="connsiteX56" fmla="*/ 1087391 w 1645921"/>
                <a:gd name="connsiteY56" fmla="*/ 1191154 h 2169949"/>
                <a:gd name="connsiteX57" fmla="*/ 833305 w 1645921"/>
                <a:gd name="connsiteY57" fmla="*/ 992422 h 2169949"/>
                <a:gd name="connsiteX58" fmla="*/ 1055404 w 1645921"/>
                <a:gd name="connsiteY58" fmla="*/ 817761 h 2169949"/>
                <a:gd name="connsiteX59" fmla="*/ 1042745 w 1645921"/>
                <a:gd name="connsiteY59" fmla="*/ 821277 h 2169949"/>
                <a:gd name="connsiteX60" fmla="*/ 985031 w 1645921"/>
                <a:gd name="connsiteY60" fmla="*/ 866468 h 2169949"/>
                <a:gd name="connsiteX61" fmla="*/ 853269 w 1645921"/>
                <a:gd name="connsiteY61" fmla="*/ 969918 h 2169949"/>
                <a:gd name="connsiteX62" fmla="*/ 1113707 w 1645921"/>
                <a:gd name="connsiteY62" fmla="*/ 1173549 h 2169949"/>
                <a:gd name="connsiteX63" fmla="*/ 1099007 w 1645921"/>
                <a:gd name="connsiteY63" fmla="*/ 1072459 h 2169949"/>
                <a:gd name="connsiteX64" fmla="*/ 1079587 w 1645921"/>
                <a:gd name="connsiteY64" fmla="*/ 943783 h 2169949"/>
                <a:gd name="connsiteX65" fmla="*/ 1062346 w 1645921"/>
                <a:gd name="connsiteY65" fmla="*/ 828537 h 2169949"/>
                <a:gd name="connsiteX66" fmla="*/ 1055404 w 1645921"/>
                <a:gd name="connsiteY66" fmla="*/ 817761 h 2169949"/>
                <a:gd name="connsiteX67" fmla="*/ 576134 w 1645921"/>
                <a:gd name="connsiteY67" fmla="*/ 791513 h 2169949"/>
                <a:gd name="connsiteX68" fmla="*/ 537114 w 1645921"/>
                <a:gd name="connsiteY68" fmla="*/ 1179357 h 2169949"/>
                <a:gd name="connsiteX69" fmla="*/ 540744 w 1645921"/>
                <a:gd name="connsiteY69" fmla="*/ 1177179 h 2169949"/>
                <a:gd name="connsiteX70" fmla="*/ 796100 w 1645921"/>
                <a:gd name="connsiteY70" fmla="*/ 976996 h 2169949"/>
                <a:gd name="connsiteX71" fmla="*/ 796100 w 1645921"/>
                <a:gd name="connsiteY71" fmla="*/ 963384 h 2169949"/>
                <a:gd name="connsiteX72" fmla="*/ 618240 w 1645921"/>
                <a:gd name="connsiteY72" fmla="*/ 824181 h 2169949"/>
                <a:gd name="connsiteX73" fmla="*/ 576134 w 1645921"/>
                <a:gd name="connsiteY73" fmla="*/ 791513 h 2169949"/>
                <a:gd name="connsiteX74" fmla="*/ 832035 w 1645921"/>
                <a:gd name="connsiteY74" fmla="*/ 779716 h 2169949"/>
                <a:gd name="connsiteX75" fmla="*/ 832035 w 1645921"/>
                <a:gd name="connsiteY75" fmla="*/ 948865 h 2169949"/>
                <a:gd name="connsiteX76" fmla="*/ 1031534 w 1645921"/>
                <a:gd name="connsiteY76" fmla="*/ 792496 h 2169949"/>
                <a:gd name="connsiteX77" fmla="*/ 1031242 w 1645921"/>
                <a:gd name="connsiteY77" fmla="*/ 791569 h 2169949"/>
                <a:gd name="connsiteX78" fmla="*/ 1035405 w 1645921"/>
                <a:gd name="connsiteY78" fmla="*/ 783570 h 2169949"/>
                <a:gd name="connsiteX79" fmla="*/ 607714 w 1645921"/>
                <a:gd name="connsiteY79" fmla="*/ 775723 h 2169949"/>
                <a:gd name="connsiteX80" fmla="*/ 607351 w 1645921"/>
                <a:gd name="connsiteY80" fmla="*/ 777720 h 2169949"/>
                <a:gd name="connsiteX81" fmla="*/ 800637 w 1645921"/>
                <a:gd name="connsiteY81" fmla="*/ 928901 h 2169949"/>
                <a:gd name="connsiteX82" fmla="*/ 800637 w 1645921"/>
                <a:gd name="connsiteY82" fmla="*/ 779353 h 2169949"/>
                <a:gd name="connsiteX83" fmla="*/ 607714 w 1645921"/>
                <a:gd name="connsiteY83" fmla="*/ 775723 h 2169949"/>
                <a:gd name="connsiteX84" fmla="*/ 796931 w 1645921"/>
                <a:gd name="connsiteY84" fmla="*/ 594770 h 2169949"/>
                <a:gd name="connsiteX85" fmla="*/ 605840 w 1645921"/>
                <a:gd name="connsiteY85" fmla="*/ 744540 h 2169949"/>
                <a:gd name="connsiteX86" fmla="*/ 799169 w 1645921"/>
                <a:gd name="connsiteY86" fmla="*/ 744540 h 2169949"/>
                <a:gd name="connsiteX87" fmla="*/ 796931 w 1645921"/>
                <a:gd name="connsiteY87" fmla="*/ 594770 h 2169949"/>
                <a:gd name="connsiteX88" fmla="*/ 821693 w 1645921"/>
                <a:gd name="connsiteY88" fmla="*/ 581046 h 2169949"/>
                <a:gd name="connsiteX89" fmla="*/ 824378 w 1645921"/>
                <a:gd name="connsiteY89" fmla="*/ 744391 h 2169949"/>
                <a:gd name="connsiteX90" fmla="*/ 1030536 w 1645921"/>
                <a:gd name="connsiteY90" fmla="*/ 744391 h 2169949"/>
                <a:gd name="connsiteX91" fmla="*/ 821693 w 1645921"/>
                <a:gd name="connsiteY91" fmla="*/ 581046 h 2169949"/>
                <a:gd name="connsiteX92" fmla="*/ 1004245 w 1645921"/>
                <a:gd name="connsiteY92" fmla="*/ 437486 h 2169949"/>
                <a:gd name="connsiteX93" fmla="*/ 993840 w 1645921"/>
                <a:gd name="connsiteY93" fmla="*/ 440376 h 2169949"/>
                <a:gd name="connsiteX94" fmla="*/ 946402 w 1645921"/>
                <a:gd name="connsiteY94" fmla="*/ 477520 h 2169949"/>
                <a:gd name="connsiteX95" fmla="*/ 838102 w 1645921"/>
                <a:gd name="connsiteY95" fmla="*/ 562549 h 2169949"/>
                <a:gd name="connsiteX96" fmla="*/ 1052166 w 1645921"/>
                <a:gd name="connsiteY96" fmla="*/ 729921 h 2169949"/>
                <a:gd name="connsiteX97" fmla="*/ 1040084 w 1645921"/>
                <a:gd name="connsiteY97" fmla="*/ 646831 h 2169949"/>
                <a:gd name="connsiteX98" fmla="*/ 1024122 w 1645921"/>
                <a:gd name="connsiteY98" fmla="*/ 541068 h 2169949"/>
                <a:gd name="connsiteX99" fmla="*/ 1009951 w 1645921"/>
                <a:gd name="connsiteY99" fmla="*/ 446343 h 2169949"/>
                <a:gd name="connsiteX100" fmla="*/ 1004245 w 1645921"/>
                <a:gd name="connsiteY100" fmla="*/ 437486 h 2169949"/>
                <a:gd name="connsiteX101" fmla="*/ 610315 w 1645921"/>
                <a:gd name="connsiteY101" fmla="*/ 415911 h 2169949"/>
                <a:gd name="connsiteX102" fmla="*/ 578243 w 1645921"/>
                <a:gd name="connsiteY102" fmla="*/ 734695 h 2169949"/>
                <a:gd name="connsiteX103" fmla="*/ 581226 w 1645921"/>
                <a:gd name="connsiteY103" fmla="*/ 732905 h 2169949"/>
                <a:gd name="connsiteX104" fmla="*/ 791113 w 1645921"/>
                <a:gd name="connsiteY104" fmla="*/ 568367 h 2169949"/>
                <a:gd name="connsiteX105" fmla="*/ 791113 w 1645921"/>
                <a:gd name="connsiteY105" fmla="*/ 557179 h 2169949"/>
                <a:gd name="connsiteX106" fmla="*/ 644923 w 1645921"/>
                <a:gd name="connsiteY106" fmla="*/ 442763 h 2169949"/>
                <a:gd name="connsiteX107" fmla="*/ 610315 w 1645921"/>
                <a:gd name="connsiteY107" fmla="*/ 415911 h 2169949"/>
                <a:gd name="connsiteX108" fmla="*/ 1030322 w 1645921"/>
                <a:gd name="connsiteY108" fmla="*/ 412680 h 2169949"/>
                <a:gd name="connsiteX109" fmla="*/ 1030686 w 1645921"/>
                <a:gd name="connsiteY109" fmla="*/ 414569 h 2169949"/>
                <a:gd name="connsiteX110" fmla="*/ 1050973 w 1645921"/>
                <a:gd name="connsiteY110" fmla="*/ 551361 h 2169949"/>
                <a:gd name="connsiteX111" fmla="*/ 1068427 w 1645921"/>
                <a:gd name="connsiteY111" fmla="*/ 666821 h 2169949"/>
                <a:gd name="connsiteX112" fmla="*/ 1079316 w 1645921"/>
                <a:gd name="connsiteY112" fmla="*/ 739618 h 2169949"/>
                <a:gd name="connsiteX113" fmla="*/ 1079763 w 1645921"/>
                <a:gd name="connsiteY113" fmla="*/ 743198 h 2169949"/>
                <a:gd name="connsiteX114" fmla="*/ 1080791 w 1645921"/>
                <a:gd name="connsiteY114" fmla="*/ 744748 h 2169949"/>
                <a:gd name="connsiteX115" fmla="*/ 1476534 w 1645921"/>
                <a:gd name="connsiteY115" fmla="*/ 412680 h 2169949"/>
                <a:gd name="connsiteX116" fmla="*/ 820649 w 1645921"/>
                <a:gd name="connsiteY116" fmla="*/ 412680 h 2169949"/>
                <a:gd name="connsiteX117" fmla="*/ 820649 w 1645921"/>
                <a:gd name="connsiteY117" fmla="*/ 545245 h 2169949"/>
                <a:gd name="connsiteX118" fmla="*/ 989779 w 1645921"/>
                <a:gd name="connsiteY118" fmla="*/ 412680 h 2169949"/>
                <a:gd name="connsiteX119" fmla="*/ 646336 w 1645921"/>
                <a:gd name="connsiteY119" fmla="*/ 412680 h 2169949"/>
                <a:gd name="connsiteX120" fmla="*/ 794842 w 1645921"/>
                <a:gd name="connsiteY120" fmla="*/ 528836 h 2169949"/>
                <a:gd name="connsiteX121" fmla="*/ 794842 w 1645921"/>
                <a:gd name="connsiteY121" fmla="*/ 412680 h 2169949"/>
                <a:gd name="connsiteX122" fmla="*/ 171855 w 1645921"/>
                <a:gd name="connsiteY122" fmla="*/ 412680 h 2169949"/>
                <a:gd name="connsiteX123" fmla="*/ 553095 w 1645921"/>
                <a:gd name="connsiteY123" fmla="*/ 732578 h 2169949"/>
                <a:gd name="connsiteX124" fmla="*/ 562729 w 1645921"/>
                <a:gd name="connsiteY124" fmla="*/ 639075 h 2169949"/>
                <a:gd name="connsiteX125" fmla="*/ 570635 w 1645921"/>
                <a:gd name="connsiteY125" fmla="*/ 559864 h 2169949"/>
                <a:gd name="connsiteX126" fmla="*/ 580630 w 1645921"/>
                <a:gd name="connsiteY126" fmla="*/ 462155 h 2169949"/>
                <a:gd name="connsiteX127" fmla="*/ 585568 w 1645921"/>
                <a:gd name="connsiteY127" fmla="*/ 412680 h 2169949"/>
                <a:gd name="connsiteX128" fmla="*/ 789920 w 1645921"/>
                <a:gd name="connsiteY128" fmla="*/ 135167 h 2169949"/>
                <a:gd name="connsiteX129" fmla="*/ 630156 w 1645921"/>
                <a:gd name="connsiteY129" fmla="*/ 377723 h 2169949"/>
                <a:gd name="connsiteX130" fmla="*/ 794395 w 1645921"/>
                <a:gd name="connsiteY130" fmla="*/ 380706 h 2169949"/>
                <a:gd name="connsiteX131" fmla="*/ 791411 w 1645921"/>
                <a:gd name="connsiteY131" fmla="*/ 135764 h 2169949"/>
                <a:gd name="connsiteX132" fmla="*/ 789920 w 1645921"/>
                <a:gd name="connsiteY132" fmla="*/ 135167 h 2169949"/>
                <a:gd name="connsiteX133" fmla="*/ 818262 w 1645921"/>
                <a:gd name="connsiteY133" fmla="*/ 127261 h 2169949"/>
                <a:gd name="connsiteX134" fmla="*/ 816622 w 1645921"/>
                <a:gd name="connsiteY134" fmla="*/ 127559 h 2169949"/>
                <a:gd name="connsiteX135" fmla="*/ 819456 w 1645921"/>
                <a:gd name="connsiteY135" fmla="*/ 381303 h 2169949"/>
                <a:gd name="connsiteX136" fmla="*/ 989513 w 1645921"/>
                <a:gd name="connsiteY136" fmla="*/ 384138 h 2169949"/>
                <a:gd name="connsiteX137" fmla="*/ 818262 w 1645921"/>
                <a:gd name="connsiteY137" fmla="*/ 127261 h 2169949"/>
                <a:gd name="connsiteX138" fmla="*/ 762323 w 1645921"/>
                <a:gd name="connsiteY138" fmla="*/ 118161 h 2169949"/>
                <a:gd name="connsiteX139" fmla="*/ 658647 w 1645921"/>
                <a:gd name="connsiteY139" fmla="*/ 118908 h 2169949"/>
                <a:gd name="connsiteX140" fmla="*/ 642089 w 1645921"/>
                <a:gd name="connsiteY140" fmla="*/ 120101 h 2169949"/>
                <a:gd name="connsiteX141" fmla="*/ 638807 w 1645921"/>
                <a:gd name="connsiteY141" fmla="*/ 135914 h 2169949"/>
                <a:gd name="connsiteX142" fmla="*/ 638658 w 1645921"/>
                <a:gd name="connsiteY142" fmla="*/ 136659 h 2169949"/>
                <a:gd name="connsiteX143" fmla="*/ 628812 w 1645921"/>
                <a:gd name="connsiteY143" fmla="*/ 232876 h 2169949"/>
                <a:gd name="connsiteX144" fmla="*/ 620310 w 1645921"/>
                <a:gd name="connsiteY144" fmla="*/ 316562 h 2169949"/>
                <a:gd name="connsiteX145" fmla="*/ 617028 w 1645921"/>
                <a:gd name="connsiteY145" fmla="*/ 350424 h 2169949"/>
                <a:gd name="connsiteX146" fmla="*/ 618371 w 1645921"/>
                <a:gd name="connsiteY146" fmla="*/ 350723 h 2169949"/>
                <a:gd name="connsiteX147" fmla="*/ 771720 w 1645921"/>
                <a:gd name="connsiteY147" fmla="*/ 118161 h 2169949"/>
                <a:gd name="connsiteX148" fmla="*/ 762323 w 1645921"/>
                <a:gd name="connsiteY148" fmla="*/ 118161 h 2169949"/>
                <a:gd name="connsiteX149" fmla="*/ 954457 w 1645921"/>
                <a:gd name="connsiteY149" fmla="*/ 116819 h 2169949"/>
                <a:gd name="connsiteX150" fmla="*/ 886733 w 1645921"/>
                <a:gd name="connsiteY150" fmla="*/ 117416 h 2169949"/>
                <a:gd name="connsiteX151" fmla="*/ 841384 w 1645921"/>
                <a:gd name="connsiteY151" fmla="*/ 117416 h 2169949"/>
                <a:gd name="connsiteX152" fmla="*/ 993392 w 1645921"/>
                <a:gd name="connsiteY152" fmla="*/ 345800 h 2169949"/>
                <a:gd name="connsiteX153" fmla="*/ 994585 w 1645921"/>
                <a:gd name="connsiteY153" fmla="*/ 345352 h 2169949"/>
                <a:gd name="connsiteX154" fmla="*/ 989513 w 1645921"/>
                <a:gd name="connsiteY154" fmla="*/ 308208 h 2169949"/>
                <a:gd name="connsiteX155" fmla="*/ 961767 w 1645921"/>
                <a:gd name="connsiteY155" fmla="*/ 123233 h 2169949"/>
                <a:gd name="connsiteX156" fmla="*/ 954457 w 1645921"/>
                <a:gd name="connsiteY156" fmla="*/ 116819 h 2169949"/>
                <a:gd name="connsiteX157" fmla="*/ 686185 w 1645921"/>
                <a:gd name="connsiteY157" fmla="*/ 0 h 2169949"/>
                <a:gd name="connsiteX158" fmla="*/ 934104 w 1645921"/>
                <a:gd name="connsiteY158" fmla="*/ 0 h 2169949"/>
                <a:gd name="connsiteX159" fmla="*/ 970742 w 1645921"/>
                <a:gd name="connsiteY159" fmla="*/ 36638 h 2169949"/>
                <a:gd name="connsiteX160" fmla="*/ 961098 w 1645921"/>
                <a:gd name="connsiteY160" fmla="*/ 59922 h 2169949"/>
                <a:gd name="connsiteX161" fmla="*/ 1051055 w 1645921"/>
                <a:gd name="connsiteY161" fmla="*/ 59922 h 2169949"/>
                <a:gd name="connsiteX162" fmla="*/ 1073915 w 1645921"/>
                <a:gd name="connsiteY162" fmla="*/ 82782 h 2169949"/>
                <a:gd name="connsiteX163" fmla="*/ 1073914 w 1645921"/>
                <a:gd name="connsiteY163" fmla="*/ 82782 h 2169949"/>
                <a:gd name="connsiteX164" fmla="*/ 1051054 w 1645921"/>
                <a:gd name="connsiteY164" fmla="*/ 105642 h 2169949"/>
                <a:gd name="connsiteX165" fmla="*/ 984543 w 1645921"/>
                <a:gd name="connsiteY165" fmla="*/ 105642 h 2169949"/>
                <a:gd name="connsiteX166" fmla="*/ 1025912 w 1645921"/>
                <a:gd name="connsiteY166" fmla="*/ 382944 h 2169949"/>
                <a:gd name="connsiteX167" fmla="*/ 1029492 w 1645921"/>
                <a:gd name="connsiteY167" fmla="*/ 382348 h 2169949"/>
                <a:gd name="connsiteX168" fmla="*/ 1029641 w 1645921"/>
                <a:gd name="connsiteY168" fmla="*/ 383839 h 2169949"/>
                <a:gd name="connsiteX169" fmla="*/ 1029470 w 1645921"/>
                <a:gd name="connsiteY169" fmla="*/ 385248 h 2169949"/>
                <a:gd name="connsiteX170" fmla="*/ 1157032 w 1645921"/>
                <a:gd name="connsiteY170" fmla="*/ 385248 h 2169949"/>
                <a:gd name="connsiteX171" fmla="*/ 1157032 w 1645921"/>
                <a:gd name="connsiteY171" fmla="*/ 310832 h 2169949"/>
                <a:gd name="connsiteX172" fmla="*/ 1126536 w 1645921"/>
                <a:gd name="connsiteY172" fmla="*/ 310832 h 2169949"/>
                <a:gd name="connsiteX173" fmla="*/ 1117392 w 1645921"/>
                <a:gd name="connsiteY173" fmla="*/ 301688 h 2169949"/>
                <a:gd name="connsiteX174" fmla="*/ 1126536 w 1645921"/>
                <a:gd name="connsiteY174" fmla="*/ 292544 h 2169949"/>
                <a:gd name="connsiteX175" fmla="*/ 1157032 w 1645921"/>
                <a:gd name="connsiteY175" fmla="*/ 292544 h 2169949"/>
                <a:gd name="connsiteX176" fmla="*/ 1157032 w 1645921"/>
                <a:gd name="connsiteY176" fmla="*/ 282034 h 2169949"/>
                <a:gd name="connsiteX177" fmla="*/ 1126536 w 1645921"/>
                <a:gd name="connsiteY177" fmla="*/ 282034 h 2169949"/>
                <a:gd name="connsiteX178" fmla="*/ 1117392 w 1645921"/>
                <a:gd name="connsiteY178" fmla="*/ 272890 h 2169949"/>
                <a:gd name="connsiteX179" fmla="*/ 1126536 w 1645921"/>
                <a:gd name="connsiteY179" fmla="*/ 263746 h 2169949"/>
                <a:gd name="connsiteX180" fmla="*/ 1157032 w 1645921"/>
                <a:gd name="connsiteY180" fmla="*/ 263746 h 2169949"/>
                <a:gd name="connsiteX181" fmla="*/ 1157032 w 1645921"/>
                <a:gd name="connsiteY181" fmla="*/ 253236 h 2169949"/>
                <a:gd name="connsiteX182" fmla="*/ 1126536 w 1645921"/>
                <a:gd name="connsiteY182" fmla="*/ 253236 h 2169949"/>
                <a:gd name="connsiteX183" fmla="*/ 1117392 w 1645921"/>
                <a:gd name="connsiteY183" fmla="*/ 244092 h 2169949"/>
                <a:gd name="connsiteX184" fmla="*/ 1126536 w 1645921"/>
                <a:gd name="connsiteY184" fmla="*/ 234948 h 2169949"/>
                <a:gd name="connsiteX185" fmla="*/ 1157032 w 1645921"/>
                <a:gd name="connsiteY185" fmla="*/ 234948 h 2169949"/>
                <a:gd name="connsiteX186" fmla="*/ 1157032 w 1645921"/>
                <a:gd name="connsiteY186" fmla="*/ 219866 h 2169949"/>
                <a:gd name="connsiteX187" fmla="*/ 1170748 w 1645921"/>
                <a:gd name="connsiteY187" fmla="*/ 206150 h 2169949"/>
                <a:gd name="connsiteX188" fmla="*/ 1184464 w 1645921"/>
                <a:gd name="connsiteY188" fmla="*/ 219866 h 2169949"/>
                <a:gd name="connsiteX189" fmla="*/ 1184464 w 1645921"/>
                <a:gd name="connsiteY189" fmla="*/ 234948 h 2169949"/>
                <a:gd name="connsiteX190" fmla="*/ 1210556 w 1645921"/>
                <a:gd name="connsiteY190" fmla="*/ 234948 h 2169949"/>
                <a:gd name="connsiteX191" fmla="*/ 1219700 w 1645921"/>
                <a:gd name="connsiteY191" fmla="*/ 244092 h 2169949"/>
                <a:gd name="connsiteX192" fmla="*/ 1210556 w 1645921"/>
                <a:gd name="connsiteY192" fmla="*/ 253236 h 2169949"/>
                <a:gd name="connsiteX193" fmla="*/ 1184464 w 1645921"/>
                <a:gd name="connsiteY193" fmla="*/ 253236 h 2169949"/>
                <a:gd name="connsiteX194" fmla="*/ 1184464 w 1645921"/>
                <a:gd name="connsiteY194" fmla="*/ 263746 h 2169949"/>
                <a:gd name="connsiteX195" fmla="*/ 1210556 w 1645921"/>
                <a:gd name="connsiteY195" fmla="*/ 263746 h 2169949"/>
                <a:gd name="connsiteX196" fmla="*/ 1219700 w 1645921"/>
                <a:gd name="connsiteY196" fmla="*/ 272890 h 2169949"/>
                <a:gd name="connsiteX197" fmla="*/ 1210556 w 1645921"/>
                <a:gd name="connsiteY197" fmla="*/ 282034 h 2169949"/>
                <a:gd name="connsiteX198" fmla="*/ 1184464 w 1645921"/>
                <a:gd name="connsiteY198" fmla="*/ 282034 h 2169949"/>
                <a:gd name="connsiteX199" fmla="*/ 1184464 w 1645921"/>
                <a:gd name="connsiteY199" fmla="*/ 292544 h 2169949"/>
                <a:gd name="connsiteX200" fmla="*/ 1210556 w 1645921"/>
                <a:gd name="connsiteY200" fmla="*/ 292544 h 2169949"/>
                <a:gd name="connsiteX201" fmla="*/ 1219700 w 1645921"/>
                <a:gd name="connsiteY201" fmla="*/ 301688 h 2169949"/>
                <a:gd name="connsiteX202" fmla="*/ 1210556 w 1645921"/>
                <a:gd name="connsiteY202" fmla="*/ 310832 h 2169949"/>
                <a:gd name="connsiteX203" fmla="*/ 1184464 w 1645921"/>
                <a:gd name="connsiteY203" fmla="*/ 310832 h 2169949"/>
                <a:gd name="connsiteX204" fmla="*/ 1184464 w 1645921"/>
                <a:gd name="connsiteY204" fmla="*/ 385248 h 2169949"/>
                <a:gd name="connsiteX205" fmla="*/ 1315794 w 1645921"/>
                <a:gd name="connsiteY205" fmla="*/ 385248 h 2169949"/>
                <a:gd name="connsiteX206" fmla="*/ 1315794 w 1645921"/>
                <a:gd name="connsiteY206" fmla="*/ 310832 h 2169949"/>
                <a:gd name="connsiteX207" fmla="*/ 1286537 w 1645921"/>
                <a:gd name="connsiteY207" fmla="*/ 310832 h 2169949"/>
                <a:gd name="connsiteX208" fmla="*/ 1277393 w 1645921"/>
                <a:gd name="connsiteY208" fmla="*/ 301688 h 2169949"/>
                <a:gd name="connsiteX209" fmla="*/ 1286537 w 1645921"/>
                <a:gd name="connsiteY209" fmla="*/ 292544 h 2169949"/>
                <a:gd name="connsiteX210" fmla="*/ 1315794 w 1645921"/>
                <a:gd name="connsiteY210" fmla="*/ 292544 h 2169949"/>
                <a:gd name="connsiteX211" fmla="*/ 1315794 w 1645921"/>
                <a:gd name="connsiteY211" fmla="*/ 282034 h 2169949"/>
                <a:gd name="connsiteX212" fmla="*/ 1286537 w 1645921"/>
                <a:gd name="connsiteY212" fmla="*/ 282034 h 2169949"/>
                <a:gd name="connsiteX213" fmla="*/ 1277393 w 1645921"/>
                <a:gd name="connsiteY213" fmla="*/ 272890 h 2169949"/>
                <a:gd name="connsiteX214" fmla="*/ 1286537 w 1645921"/>
                <a:gd name="connsiteY214" fmla="*/ 263746 h 2169949"/>
                <a:gd name="connsiteX215" fmla="*/ 1315794 w 1645921"/>
                <a:gd name="connsiteY215" fmla="*/ 263746 h 2169949"/>
                <a:gd name="connsiteX216" fmla="*/ 1315794 w 1645921"/>
                <a:gd name="connsiteY216" fmla="*/ 253236 h 2169949"/>
                <a:gd name="connsiteX217" fmla="*/ 1286537 w 1645921"/>
                <a:gd name="connsiteY217" fmla="*/ 253236 h 2169949"/>
                <a:gd name="connsiteX218" fmla="*/ 1277393 w 1645921"/>
                <a:gd name="connsiteY218" fmla="*/ 244092 h 2169949"/>
                <a:gd name="connsiteX219" fmla="*/ 1286537 w 1645921"/>
                <a:gd name="connsiteY219" fmla="*/ 234948 h 2169949"/>
                <a:gd name="connsiteX220" fmla="*/ 1315794 w 1645921"/>
                <a:gd name="connsiteY220" fmla="*/ 234948 h 2169949"/>
                <a:gd name="connsiteX221" fmla="*/ 1315794 w 1645921"/>
                <a:gd name="connsiteY221" fmla="*/ 219866 h 2169949"/>
                <a:gd name="connsiteX222" fmla="*/ 1329510 w 1645921"/>
                <a:gd name="connsiteY222" fmla="*/ 206150 h 2169949"/>
                <a:gd name="connsiteX223" fmla="*/ 1343226 w 1645921"/>
                <a:gd name="connsiteY223" fmla="*/ 219866 h 2169949"/>
                <a:gd name="connsiteX224" fmla="*/ 1343226 w 1645921"/>
                <a:gd name="connsiteY224" fmla="*/ 234948 h 2169949"/>
                <a:gd name="connsiteX225" fmla="*/ 1370557 w 1645921"/>
                <a:gd name="connsiteY225" fmla="*/ 234948 h 2169949"/>
                <a:gd name="connsiteX226" fmla="*/ 1379701 w 1645921"/>
                <a:gd name="connsiteY226" fmla="*/ 244092 h 2169949"/>
                <a:gd name="connsiteX227" fmla="*/ 1370557 w 1645921"/>
                <a:gd name="connsiteY227" fmla="*/ 253236 h 2169949"/>
                <a:gd name="connsiteX228" fmla="*/ 1343226 w 1645921"/>
                <a:gd name="connsiteY228" fmla="*/ 253236 h 2169949"/>
                <a:gd name="connsiteX229" fmla="*/ 1343226 w 1645921"/>
                <a:gd name="connsiteY229" fmla="*/ 263746 h 2169949"/>
                <a:gd name="connsiteX230" fmla="*/ 1370557 w 1645921"/>
                <a:gd name="connsiteY230" fmla="*/ 263746 h 2169949"/>
                <a:gd name="connsiteX231" fmla="*/ 1379701 w 1645921"/>
                <a:gd name="connsiteY231" fmla="*/ 272890 h 2169949"/>
                <a:gd name="connsiteX232" fmla="*/ 1370557 w 1645921"/>
                <a:gd name="connsiteY232" fmla="*/ 282034 h 2169949"/>
                <a:gd name="connsiteX233" fmla="*/ 1343226 w 1645921"/>
                <a:gd name="connsiteY233" fmla="*/ 282034 h 2169949"/>
                <a:gd name="connsiteX234" fmla="*/ 1343226 w 1645921"/>
                <a:gd name="connsiteY234" fmla="*/ 292544 h 2169949"/>
                <a:gd name="connsiteX235" fmla="*/ 1370557 w 1645921"/>
                <a:gd name="connsiteY235" fmla="*/ 292544 h 2169949"/>
                <a:gd name="connsiteX236" fmla="*/ 1379701 w 1645921"/>
                <a:gd name="connsiteY236" fmla="*/ 301688 h 2169949"/>
                <a:gd name="connsiteX237" fmla="*/ 1370557 w 1645921"/>
                <a:gd name="connsiteY237" fmla="*/ 310832 h 2169949"/>
                <a:gd name="connsiteX238" fmla="*/ 1343226 w 1645921"/>
                <a:gd name="connsiteY238" fmla="*/ 310832 h 2169949"/>
                <a:gd name="connsiteX239" fmla="*/ 1343226 w 1645921"/>
                <a:gd name="connsiteY239" fmla="*/ 385248 h 2169949"/>
                <a:gd name="connsiteX240" fmla="*/ 1497488 w 1645921"/>
                <a:gd name="connsiteY240" fmla="*/ 385248 h 2169949"/>
                <a:gd name="connsiteX241" fmla="*/ 1505347 w 1645921"/>
                <a:gd name="connsiteY241" fmla="*/ 388503 h 2169949"/>
                <a:gd name="connsiteX242" fmla="*/ 1505405 w 1645921"/>
                <a:gd name="connsiteY242" fmla="*/ 388454 h 2169949"/>
                <a:gd name="connsiteX243" fmla="*/ 1524728 w 1645921"/>
                <a:gd name="connsiteY243" fmla="*/ 390145 h 2169949"/>
                <a:gd name="connsiteX244" fmla="*/ 1523038 w 1645921"/>
                <a:gd name="connsiteY244" fmla="*/ 409469 h 2169949"/>
                <a:gd name="connsiteX245" fmla="*/ 1085083 w 1645921"/>
                <a:gd name="connsiteY245" fmla="*/ 776956 h 2169949"/>
                <a:gd name="connsiteX246" fmla="*/ 1087573 w 1645921"/>
                <a:gd name="connsiteY246" fmla="*/ 789880 h 2169949"/>
                <a:gd name="connsiteX247" fmla="*/ 1112255 w 1645921"/>
                <a:gd name="connsiteY247" fmla="*/ 956306 h 2169949"/>
                <a:gd name="connsiteX248" fmla="*/ 1133490 w 1645921"/>
                <a:gd name="connsiteY248" fmla="*/ 1096779 h 2169949"/>
                <a:gd name="connsiteX249" fmla="*/ 1146738 w 1645921"/>
                <a:gd name="connsiteY249" fmla="*/ 1185346 h 2169949"/>
                <a:gd name="connsiteX250" fmla="*/ 1147283 w 1645921"/>
                <a:gd name="connsiteY250" fmla="*/ 1189702 h 2169949"/>
                <a:gd name="connsiteX251" fmla="*/ 1153816 w 1645921"/>
                <a:gd name="connsiteY251" fmla="*/ 1215292 h 2169949"/>
                <a:gd name="connsiteX252" fmla="*/ 1156176 w 1645921"/>
                <a:gd name="connsiteY252" fmla="*/ 1249956 h 2169949"/>
                <a:gd name="connsiteX253" fmla="*/ 1190114 w 1645921"/>
                <a:gd name="connsiteY253" fmla="*/ 1475367 h 2169949"/>
                <a:gd name="connsiteX254" fmla="*/ 1217701 w 1645921"/>
                <a:gd name="connsiteY254" fmla="*/ 1659579 h 2169949"/>
                <a:gd name="connsiteX255" fmla="*/ 1221875 w 1645921"/>
                <a:gd name="connsiteY255" fmla="*/ 1665931 h 2169949"/>
                <a:gd name="connsiteX256" fmla="*/ 1224235 w 1645921"/>
                <a:gd name="connsiteY256" fmla="*/ 1671920 h 2169949"/>
                <a:gd name="connsiteX257" fmla="*/ 1235668 w 1645921"/>
                <a:gd name="connsiteY257" fmla="*/ 1781903 h 2169949"/>
                <a:gd name="connsiteX258" fmla="*/ 1258718 w 1645921"/>
                <a:gd name="connsiteY258" fmla="*/ 1935625 h 2169949"/>
                <a:gd name="connsiteX259" fmla="*/ 1281222 w 1645921"/>
                <a:gd name="connsiteY259" fmla="*/ 2087713 h 2169949"/>
                <a:gd name="connsiteX260" fmla="*/ 1286826 w 1645921"/>
                <a:gd name="connsiteY260" fmla="*/ 2124229 h 2169949"/>
                <a:gd name="connsiteX261" fmla="*/ 1623061 w 1645921"/>
                <a:gd name="connsiteY261" fmla="*/ 2124229 h 2169949"/>
                <a:gd name="connsiteX262" fmla="*/ 1636122 w 1645921"/>
                <a:gd name="connsiteY262" fmla="*/ 2129640 h 2169949"/>
                <a:gd name="connsiteX263" fmla="*/ 1640572 w 1645921"/>
                <a:gd name="connsiteY263" fmla="*/ 2129637 h 2169949"/>
                <a:gd name="connsiteX264" fmla="*/ 1640572 w 1645921"/>
                <a:gd name="connsiteY264" fmla="*/ 2134176 h 2169949"/>
                <a:gd name="connsiteX265" fmla="*/ 1645921 w 1645921"/>
                <a:gd name="connsiteY265" fmla="*/ 2147089 h 2169949"/>
                <a:gd name="connsiteX266" fmla="*/ 1645920 w 1645921"/>
                <a:gd name="connsiteY266" fmla="*/ 2147089 h 2169949"/>
                <a:gd name="connsiteX267" fmla="*/ 1640572 w 1645921"/>
                <a:gd name="connsiteY267" fmla="*/ 2160000 h 2169949"/>
                <a:gd name="connsiteX268" fmla="*/ 1640572 w 1645921"/>
                <a:gd name="connsiteY268" fmla="*/ 2166683 h 2169949"/>
                <a:gd name="connsiteX269" fmla="*/ 1630945 w 1645921"/>
                <a:gd name="connsiteY269" fmla="*/ 2166683 h 2169949"/>
                <a:gd name="connsiteX270" fmla="*/ 1623060 w 1645921"/>
                <a:gd name="connsiteY270" fmla="*/ 2169949 h 2169949"/>
                <a:gd name="connsiteX271" fmla="*/ 22860 w 1645921"/>
                <a:gd name="connsiteY271" fmla="*/ 2169948 h 2169949"/>
                <a:gd name="connsiteX272" fmla="*/ 14978 w 1645921"/>
                <a:gd name="connsiteY272" fmla="*/ 2166683 h 2169949"/>
                <a:gd name="connsiteX273" fmla="*/ 5349 w 1645921"/>
                <a:gd name="connsiteY273" fmla="*/ 2166683 h 2169949"/>
                <a:gd name="connsiteX274" fmla="*/ 5349 w 1645921"/>
                <a:gd name="connsiteY274" fmla="*/ 2160002 h 2169949"/>
                <a:gd name="connsiteX275" fmla="*/ 0 w 1645921"/>
                <a:gd name="connsiteY275" fmla="*/ 2147089 h 2169949"/>
                <a:gd name="connsiteX276" fmla="*/ 6696 w 1645921"/>
                <a:gd name="connsiteY276" fmla="*/ 2130925 h 2169949"/>
                <a:gd name="connsiteX277" fmla="*/ 22860 w 1645921"/>
                <a:gd name="connsiteY277" fmla="*/ 2124229 h 2169949"/>
                <a:gd name="connsiteX278" fmla="*/ 410941 w 1645921"/>
                <a:gd name="connsiteY278" fmla="*/ 2124229 h 2169949"/>
                <a:gd name="connsiteX279" fmla="*/ 415334 w 1645921"/>
                <a:gd name="connsiteY279" fmla="*/ 2082631 h 2169949"/>
                <a:gd name="connsiteX280" fmla="*/ 427676 w 1645921"/>
                <a:gd name="connsiteY280" fmla="*/ 1961033 h 2169949"/>
                <a:gd name="connsiteX281" fmla="*/ 437295 w 1645921"/>
                <a:gd name="connsiteY281" fmla="*/ 1862847 h 2169949"/>
                <a:gd name="connsiteX282" fmla="*/ 449455 w 1645921"/>
                <a:gd name="connsiteY282" fmla="*/ 1745786 h 2169949"/>
                <a:gd name="connsiteX283" fmla="*/ 453447 w 1645921"/>
                <a:gd name="connsiteY283" fmla="*/ 1706221 h 2169949"/>
                <a:gd name="connsiteX284" fmla="*/ 444554 w 1645921"/>
                <a:gd name="connsiteY284" fmla="*/ 1691158 h 2169949"/>
                <a:gd name="connsiteX285" fmla="*/ 458348 w 1645921"/>
                <a:gd name="connsiteY285" fmla="*/ 1653227 h 2169949"/>
                <a:gd name="connsiteX286" fmla="*/ 475045 w 1645921"/>
                <a:gd name="connsiteY286" fmla="*/ 1492971 h 2169949"/>
                <a:gd name="connsiteX287" fmla="*/ 488112 w 1645921"/>
                <a:gd name="connsiteY287" fmla="*/ 1357761 h 2169949"/>
                <a:gd name="connsiteX288" fmla="*/ 501179 w 1645921"/>
                <a:gd name="connsiteY288" fmla="*/ 1231626 h 2169949"/>
                <a:gd name="connsiteX289" fmla="*/ 490834 w 1645921"/>
                <a:gd name="connsiteY289" fmla="*/ 1215473 h 2169949"/>
                <a:gd name="connsiteX290" fmla="*/ 505898 w 1645921"/>
                <a:gd name="connsiteY290" fmla="*/ 1182805 h 2169949"/>
                <a:gd name="connsiteX291" fmla="*/ 518239 w 1645921"/>
                <a:gd name="connsiteY291" fmla="*/ 1063022 h 2169949"/>
                <a:gd name="connsiteX292" fmla="*/ 527858 w 1645921"/>
                <a:gd name="connsiteY292" fmla="*/ 966651 h 2169949"/>
                <a:gd name="connsiteX293" fmla="*/ 540018 w 1645921"/>
                <a:gd name="connsiteY293" fmla="*/ 847775 h 2169949"/>
                <a:gd name="connsiteX294" fmla="*/ 548341 w 1645921"/>
                <a:gd name="connsiteY294" fmla="*/ 764399 h 2169949"/>
                <a:gd name="connsiteX295" fmla="*/ 132037 w 1645921"/>
                <a:gd name="connsiteY295" fmla="*/ 415079 h 2169949"/>
                <a:gd name="connsiteX296" fmla="*/ 129621 w 1645921"/>
                <a:gd name="connsiteY296" fmla="*/ 410438 h 2169949"/>
                <a:gd name="connsiteX297" fmla="*/ 125334 w 1645921"/>
                <a:gd name="connsiteY297" fmla="*/ 408662 h 2169949"/>
                <a:gd name="connsiteX298" fmla="*/ 121316 w 1645921"/>
                <a:gd name="connsiteY298" fmla="*/ 398964 h 2169949"/>
                <a:gd name="connsiteX299" fmla="*/ 135032 w 1645921"/>
                <a:gd name="connsiteY299" fmla="*/ 385248 h 2169949"/>
                <a:gd name="connsiteX300" fmla="*/ 301963 w 1645921"/>
                <a:gd name="connsiteY300" fmla="*/ 385248 h 2169949"/>
                <a:gd name="connsiteX301" fmla="*/ 301963 w 1645921"/>
                <a:gd name="connsiteY301" fmla="*/ 319242 h 2169949"/>
                <a:gd name="connsiteX302" fmla="*/ 274367 w 1645921"/>
                <a:gd name="connsiteY302" fmla="*/ 319242 h 2169949"/>
                <a:gd name="connsiteX303" fmla="*/ 265223 w 1645921"/>
                <a:gd name="connsiteY303" fmla="*/ 310098 h 2169949"/>
                <a:gd name="connsiteX304" fmla="*/ 274367 w 1645921"/>
                <a:gd name="connsiteY304" fmla="*/ 300954 h 2169949"/>
                <a:gd name="connsiteX305" fmla="*/ 301963 w 1645921"/>
                <a:gd name="connsiteY305" fmla="*/ 300954 h 2169949"/>
                <a:gd name="connsiteX306" fmla="*/ 301963 w 1645921"/>
                <a:gd name="connsiteY306" fmla="*/ 290444 h 2169949"/>
                <a:gd name="connsiteX307" fmla="*/ 274367 w 1645921"/>
                <a:gd name="connsiteY307" fmla="*/ 290444 h 2169949"/>
                <a:gd name="connsiteX308" fmla="*/ 265223 w 1645921"/>
                <a:gd name="connsiteY308" fmla="*/ 281300 h 2169949"/>
                <a:gd name="connsiteX309" fmla="*/ 274367 w 1645921"/>
                <a:gd name="connsiteY309" fmla="*/ 272156 h 2169949"/>
                <a:gd name="connsiteX310" fmla="*/ 301963 w 1645921"/>
                <a:gd name="connsiteY310" fmla="*/ 272156 h 2169949"/>
                <a:gd name="connsiteX311" fmla="*/ 301963 w 1645921"/>
                <a:gd name="connsiteY311" fmla="*/ 261646 h 2169949"/>
                <a:gd name="connsiteX312" fmla="*/ 274367 w 1645921"/>
                <a:gd name="connsiteY312" fmla="*/ 261646 h 2169949"/>
                <a:gd name="connsiteX313" fmla="*/ 265223 w 1645921"/>
                <a:gd name="connsiteY313" fmla="*/ 252502 h 2169949"/>
                <a:gd name="connsiteX314" fmla="*/ 274367 w 1645921"/>
                <a:gd name="connsiteY314" fmla="*/ 243358 h 2169949"/>
                <a:gd name="connsiteX315" fmla="*/ 301963 w 1645921"/>
                <a:gd name="connsiteY315" fmla="*/ 243358 h 2169949"/>
                <a:gd name="connsiteX316" fmla="*/ 301963 w 1645921"/>
                <a:gd name="connsiteY316" fmla="*/ 219866 h 2169949"/>
                <a:gd name="connsiteX317" fmla="*/ 315679 w 1645921"/>
                <a:gd name="connsiteY317" fmla="*/ 206150 h 2169949"/>
                <a:gd name="connsiteX318" fmla="*/ 329395 w 1645921"/>
                <a:gd name="connsiteY318" fmla="*/ 219866 h 2169949"/>
                <a:gd name="connsiteX319" fmla="*/ 329395 w 1645921"/>
                <a:gd name="connsiteY319" fmla="*/ 243358 h 2169949"/>
                <a:gd name="connsiteX320" fmla="*/ 358387 w 1645921"/>
                <a:gd name="connsiteY320" fmla="*/ 243358 h 2169949"/>
                <a:gd name="connsiteX321" fmla="*/ 367531 w 1645921"/>
                <a:gd name="connsiteY321" fmla="*/ 252502 h 2169949"/>
                <a:gd name="connsiteX322" fmla="*/ 358387 w 1645921"/>
                <a:gd name="connsiteY322" fmla="*/ 261646 h 2169949"/>
                <a:gd name="connsiteX323" fmla="*/ 329395 w 1645921"/>
                <a:gd name="connsiteY323" fmla="*/ 261646 h 2169949"/>
                <a:gd name="connsiteX324" fmla="*/ 329395 w 1645921"/>
                <a:gd name="connsiteY324" fmla="*/ 272156 h 2169949"/>
                <a:gd name="connsiteX325" fmla="*/ 358387 w 1645921"/>
                <a:gd name="connsiteY325" fmla="*/ 272156 h 2169949"/>
                <a:gd name="connsiteX326" fmla="*/ 367531 w 1645921"/>
                <a:gd name="connsiteY326" fmla="*/ 281300 h 2169949"/>
                <a:gd name="connsiteX327" fmla="*/ 358387 w 1645921"/>
                <a:gd name="connsiteY327" fmla="*/ 290444 h 2169949"/>
                <a:gd name="connsiteX328" fmla="*/ 329395 w 1645921"/>
                <a:gd name="connsiteY328" fmla="*/ 290444 h 2169949"/>
                <a:gd name="connsiteX329" fmla="*/ 329395 w 1645921"/>
                <a:gd name="connsiteY329" fmla="*/ 300954 h 2169949"/>
                <a:gd name="connsiteX330" fmla="*/ 358387 w 1645921"/>
                <a:gd name="connsiteY330" fmla="*/ 300954 h 2169949"/>
                <a:gd name="connsiteX331" fmla="*/ 367531 w 1645921"/>
                <a:gd name="connsiteY331" fmla="*/ 310098 h 2169949"/>
                <a:gd name="connsiteX332" fmla="*/ 358387 w 1645921"/>
                <a:gd name="connsiteY332" fmla="*/ 319242 h 2169949"/>
                <a:gd name="connsiteX333" fmla="*/ 329395 w 1645921"/>
                <a:gd name="connsiteY333" fmla="*/ 319242 h 2169949"/>
                <a:gd name="connsiteX334" fmla="*/ 329395 w 1645921"/>
                <a:gd name="connsiteY334" fmla="*/ 385248 h 2169949"/>
                <a:gd name="connsiteX335" fmla="*/ 447531 w 1645921"/>
                <a:gd name="connsiteY335" fmla="*/ 385248 h 2169949"/>
                <a:gd name="connsiteX336" fmla="*/ 447531 w 1645921"/>
                <a:gd name="connsiteY336" fmla="*/ 315782 h 2169949"/>
                <a:gd name="connsiteX337" fmla="*/ 417009 w 1645921"/>
                <a:gd name="connsiteY337" fmla="*/ 315782 h 2169949"/>
                <a:gd name="connsiteX338" fmla="*/ 407865 w 1645921"/>
                <a:gd name="connsiteY338" fmla="*/ 306638 h 2169949"/>
                <a:gd name="connsiteX339" fmla="*/ 417009 w 1645921"/>
                <a:gd name="connsiteY339" fmla="*/ 297494 h 2169949"/>
                <a:gd name="connsiteX340" fmla="*/ 447531 w 1645921"/>
                <a:gd name="connsiteY340" fmla="*/ 297494 h 2169949"/>
                <a:gd name="connsiteX341" fmla="*/ 447531 w 1645921"/>
                <a:gd name="connsiteY341" fmla="*/ 286984 h 2169949"/>
                <a:gd name="connsiteX342" fmla="*/ 417009 w 1645921"/>
                <a:gd name="connsiteY342" fmla="*/ 286984 h 2169949"/>
                <a:gd name="connsiteX343" fmla="*/ 407865 w 1645921"/>
                <a:gd name="connsiteY343" fmla="*/ 277840 h 2169949"/>
                <a:gd name="connsiteX344" fmla="*/ 417009 w 1645921"/>
                <a:gd name="connsiteY344" fmla="*/ 268696 h 2169949"/>
                <a:gd name="connsiteX345" fmla="*/ 447531 w 1645921"/>
                <a:gd name="connsiteY345" fmla="*/ 268696 h 2169949"/>
                <a:gd name="connsiteX346" fmla="*/ 447531 w 1645921"/>
                <a:gd name="connsiteY346" fmla="*/ 258186 h 2169949"/>
                <a:gd name="connsiteX347" fmla="*/ 417009 w 1645921"/>
                <a:gd name="connsiteY347" fmla="*/ 258186 h 2169949"/>
                <a:gd name="connsiteX348" fmla="*/ 407865 w 1645921"/>
                <a:gd name="connsiteY348" fmla="*/ 249042 h 2169949"/>
                <a:gd name="connsiteX349" fmla="*/ 417009 w 1645921"/>
                <a:gd name="connsiteY349" fmla="*/ 239898 h 2169949"/>
                <a:gd name="connsiteX350" fmla="*/ 447531 w 1645921"/>
                <a:gd name="connsiteY350" fmla="*/ 239898 h 2169949"/>
                <a:gd name="connsiteX351" fmla="*/ 447531 w 1645921"/>
                <a:gd name="connsiteY351" fmla="*/ 219866 h 2169949"/>
                <a:gd name="connsiteX352" fmla="*/ 461247 w 1645921"/>
                <a:gd name="connsiteY352" fmla="*/ 206150 h 2169949"/>
                <a:gd name="connsiteX353" fmla="*/ 474963 w 1645921"/>
                <a:gd name="connsiteY353" fmla="*/ 219866 h 2169949"/>
                <a:gd name="connsiteX354" fmla="*/ 474963 w 1645921"/>
                <a:gd name="connsiteY354" fmla="*/ 239898 h 2169949"/>
                <a:gd name="connsiteX355" fmla="*/ 501029 w 1645921"/>
                <a:gd name="connsiteY355" fmla="*/ 239898 h 2169949"/>
                <a:gd name="connsiteX356" fmla="*/ 510173 w 1645921"/>
                <a:gd name="connsiteY356" fmla="*/ 249042 h 2169949"/>
                <a:gd name="connsiteX357" fmla="*/ 501029 w 1645921"/>
                <a:gd name="connsiteY357" fmla="*/ 258186 h 2169949"/>
                <a:gd name="connsiteX358" fmla="*/ 474963 w 1645921"/>
                <a:gd name="connsiteY358" fmla="*/ 258186 h 2169949"/>
                <a:gd name="connsiteX359" fmla="*/ 474963 w 1645921"/>
                <a:gd name="connsiteY359" fmla="*/ 268696 h 2169949"/>
                <a:gd name="connsiteX360" fmla="*/ 501029 w 1645921"/>
                <a:gd name="connsiteY360" fmla="*/ 268696 h 2169949"/>
                <a:gd name="connsiteX361" fmla="*/ 510173 w 1645921"/>
                <a:gd name="connsiteY361" fmla="*/ 277840 h 2169949"/>
                <a:gd name="connsiteX362" fmla="*/ 501029 w 1645921"/>
                <a:gd name="connsiteY362" fmla="*/ 286984 h 2169949"/>
                <a:gd name="connsiteX363" fmla="*/ 474963 w 1645921"/>
                <a:gd name="connsiteY363" fmla="*/ 286984 h 2169949"/>
                <a:gd name="connsiteX364" fmla="*/ 474963 w 1645921"/>
                <a:gd name="connsiteY364" fmla="*/ 297494 h 2169949"/>
                <a:gd name="connsiteX365" fmla="*/ 501029 w 1645921"/>
                <a:gd name="connsiteY365" fmla="*/ 297494 h 2169949"/>
                <a:gd name="connsiteX366" fmla="*/ 510173 w 1645921"/>
                <a:gd name="connsiteY366" fmla="*/ 306638 h 2169949"/>
                <a:gd name="connsiteX367" fmla="*/ 501029 w 1645921"/>
                <a:gd name="connsiteY367" fmla="*/ 315782 h 2169949"/>
                <a:gd name="connsiteX368" fmla="*/ 474963 w 1645921"/>
                <a:gd name="connsiteY368" fmla="*/ 315782 h 2169949"/>
                <a:gd name="connsiteX369" fmla="*/ 474963 w 1645921"/>
                <a:gd name="connsiteY369" fmla="*/ 385248 h 2169949"/>
                <a:gd name="connsiteX370" fmla="*/ 588306 w 1645921"/>
                <a:gd name="connsiteY370" fmla="*/ 385248 h 2169949"/>
                <a:gd name="connsiteX371" fmla="*/ 588536 w 1645921"/>
                <a:gd name="connsiteY371" fmla="*/ 382944 h 2169949"/>
                <a:gd name="connsiteX372" fmla="*/ 598679 w 1645921"/>
                <a:gd name="connsiteY372" fmla="*/ 284490 h 2169949"/>
                <a:gd name="connsiteX373" fmla="*/ 606437 w 1645921"/>
                <a:gd name="connsiteY373" fmla="*/ 206025 h 2169949"/>
                <a:gd name="connsiteX374" fmla="*/ 616580 w 1645921"/>
                <a:gd name="connsiteY374" fmla="*/ 107571 h 2169949"/>
                <a:gd name="connsiteX375" fmla="*/ 616580 w 1645921"/>
                <a:gd name="connsiteY375" fmla="*/ 105641 h 2169949"/>
                <a:gd name="connsiteX376" fmla="*/ 569236 w 1645921"/>
                <a:gd name="connsiteY376" fmla="*/ 105641 h 2169949"/>
                <a:gd name="connsiteX377" fmla="*/ 553072 w 1645921"/>
                <a:gd name="connsiteY377" fmla="*/ 98945 h 2169949"/>
                <a:gd name="connsiteX378" fmla="*/ 546376 w 1645921"/>
                <a:gd name="connsiteY378" fmla="*/ 82781 h 2169949"/>
                <a:gd name="connsiteX379" fmla="*/ 553072 w 1645921"/>
                <a:gd name="connsiteY379" fmla="*/ 66617 h 2169949"/>
                <a:gd name="connsiteX380" fmla="*/ 569236 w 1645921"/>
                <a:gd name="connsiteY380" fmla="*/ 59922 h 2169949"/>
                <a:gd name="connsiteX381" fmla="*/ 659192 w 1645921"/>
                <a:gd name="connsiteY381" fmla="*/ 59922 h 2169949"/>
                <a:gd name="connsiteX382" fmla="*/ 649547 w 1645921"/>
                <a:gd name="connsiteY382" fmla="*/ 36638 h 2169949"/>
                <a:gd name="connsiteX383" fmla="*/ 686185 w 1645921"/>
                <a:gd name="connsiteY383" fmla="*/ 0 h 216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</a:cxnLst>
              <a:rect l="l" t="t" r="r" b="b"/>
              <a:pathLst>
                <a:path w="1645921" h="2169949">
                  <a:moveTo>
                    <a:pt x="817516" y="1935988"/>
                  </a:moveTo>
                  <a:lnTo>
                    <a:pt x="513238" y="2124229"/>
                  </a:lnTo>
                  <a:lnTo>
                    <a:pt x="820226" y="2124229"/>
                  </a:lnTo>
                  <a:close/>
                  <a:moveTo>
                    <a:pt x="848006" y="1933084"/>
                  </a:moveTo>
                  <a:lnTo>
                    <a:pt x="851058" y="2124229"/>
                  </a:lnTo>
                  <a:lnTo>
                    <a:pt x="1165501" y="2124229"/>
                  </a:lnTo>
                  <a:close/>
                  <a:moveTo>
                    <a:pt x="483030" y="1713663"/>
                  </a:moveTo>
                  <a:lnTo>
                    <a:pt x="441567" y="2124229"/>
                  </a:lnTo>
                  <a:lnTo>
                    <a:pt x="456637" y="2124229"/>
                  </a:lnTo>
                  <a:lnTo>
                    <a:pt x="806082" y="1908038"/>
                  </a:lnTo>
                  <a:cubicBezTo>
                    <a:pt x="698096" y="1843065"/>
                    <a:pt x="591198" y="1778817"/>
                    <a:pt x="483030" y="1713663"/>
                  </a:cubicBezTo>
                  <a:close/>
                  <a:moveTo>
                    <a:pt x="1192837" y="1703681"/>
                  </a:moveTo>
                  <a:cubicBezTo>
                    <a:pt x="1082854" y="1771921"/>
                    <a:pt x="973779" y="1839254"/>
                    <a:pt x="863251" y="1907494"/>
                  </a:cubicBezTo>
                  <a:lnTo>
                    <a:pt x="1223376" y="2124229"/>
                  </a:lnTo>
                  <a:lnTo>
                    <a:pt x="1255703" y="2124229"/>
                  </a:lnTo>
                  <a:close/>
                  <a:moveTo>
                    <a:pt x="813705" y="1701321"/>
                  </a:moveTo>
                  <a:cubicBezTo>
                    <a:pt x="718422" y="1702229"/>
                    <a:pt x="624048" y="1703318"/>
                    <a:pt x="529673" y="1704407"/>
                  </a:cubicBezTo>
                  <a:cubicBezTo>
                    <a:pt x="529492" y="1705133"/>
                    <a:pt x="529310" y="1705859"/>
                    <a:pt x="529129" y="1706584"/>
                  </a:cubicBezTo>
                  <a:cubicBezTo>
                    <a:pt x="624411" y="1763935"/>
                    <a:pt x="719874" y="1821286"/>
                    <a:pt x="816608" y="1879544"/>
                  </a:cubicBezTo>
                  <a:cubicBezTo>
                    <a:pt x="815701" y="1819108"/>
                    <a:pt x="814794" y="1760668"/>
                    <a:pt x="813705" y="1701321"/>
                  </a:cubicBezTo>
                  <a:close/>
                  <a:moveTo>
                    <a:pt x="1143109" y="1697147"/>
                  </a:moveTo>
                  <a:cubicBezTo>
                    <a:pt x="1043471" y="1698236"/>
                    <a:pt x="944014" y="1699325"/>
                    <a:pt x="844376" y="1700595"/>
                  </a:cubicBezTo>
                  <a:cubicBezTo>
                    <a:pt x="845284" y="1762120"/>
                    <a:pt x="846191" y="1821467"/>
                    <a:pt x="847280" y="1882630"/>
                  </a:cubicBezTo>
                  <a:cubicBezTo>
                    <a:pt x="947281" y="1820742"/>
                    <a:pt x="1045467" y="1759943"/>
                    <a:pt x="1143835" y="1699143"/>
                  </a:cubicBezTo>
                  <a:cubicBezTo>
                    <a:pt x="1143653" y="1698417"/>
                    <a:pt x="1143290" y="1697873"/>
                    <a:pt x="1143109" y="1697147"/>
                  </a:cubicBezTo>
                  <a:close/>
                  <a:moveTo>
                    <a:pt x="840565" y="1456129"/>
                  </a:moveTo>
                  <a:cubicBezTo>
                    <a:pt x="841835" y="1528906"/>
                    <a:pt x="842924" y="1599506"/>
                    <a:pt x="844195" y="1670287"/>
                  </a:cubicBezTo>
                  <a:cubicBezTo>
                    <a:pt x="944922" y="1669016"/>
                    <a:pt x="1044923" y="1667927"/>
                    <a:pt x="1144923" y="1666838"/>
                  </a:cubicBezTo>
                  <a:cubicBezTo>
                    <a:pt x="1145105" y="1666294"/>
                    <a:pt x="1145286" y="1665749"/>
                    <a:pt x="1145649" y="1665205"/>
                  </a:cubicBezTo>
                  <a:cubicBezTo>
                    <a:pt x="1044378" y="1595876"/>
                    <a:pt x="942925" y="1526365"/>
                    <a:pt x="840565" y="1456129"/>
                  </a:cubicBezTo>
                  <a:close/>
                  <a:moveTo>
                    <a:pt x="810075" y="1455403"/>
                  </a:moveTo>
                  <a:cubicBezTo>
                    <a:pt x="712252" y="1528362"/>
                    <a:pt x="616062" y="1600413"/>
                    <a:pt x="517695" y="1674098"/>
                  </a:cubicBezTo>
                  <a:cubicBezTo>
                    <a:pt x="617877" y="1672827"/>
                    <a:pt x="715156" y="1671738"/>
                    <a:pt x="813342" y="1670650"/>
                  </a:cubicBezTo>
                  <a:cubicBezTo>
                    <a:pt x="812253" y="1598780"/>
                    <a:pt x="811164" y="1527999"/>
                    <a:pt x="810075" y="1455403"/>
                  </a:cubicBezTo>
                  <a:close/>
                  <a:moveTo>
                    <a:pt x="530580" y="1243604"/>
                  </a:moveTo>
                  <a:cubicBezTo>
                    <a:pt x="516606" y="1382081"/>
                    <a:pt x="502813" y="1518924"/>
                    <a:pt x="488656" y="1658308"/>
                  </a:cubicBezTo>
                  <a:cubicBezTo>
                    <a:pt x="593013" y="1580268"/>
                    <a:pt x="695010" y="1504042"/>
                    <a:pt x="797915" y="1426909"/>
                  </a:cubicBezTo>
                  <a:cubicBezTo>
                    <a:pt x="708440" y="1365565"/>
                    <a:pt x="620055" y="1304948"/>
                    <a:pt x="530580" y="1243604"/>
                  </a:cubicBezTo>
                  <a:close/>
                  <a:moveTo>
                    <a:pt x="836935" y="1223277"/>
                  </a:moveTo>
                  <a:cubicBezTo>
                    <a:pt x="837843" y="1280628"/>
                    <a:pt x="838750" y="1337071"/>
                    <a:pt x="839658" y="1395693"/>
                  </a:cubicBezTo>
                  <a:cubicBezTo>
                    <a:pt x="917154" y="1337797"/>
                    <a:pt x="993016" y="1280991"/>
                    <a:pt x="1070150" y="1223277"/>
                  </a:cubicBezTo>
                  <a:cubicBezTo>
                    <a:pt x="991202" y="1223277"/>
                    <a:pt x="914068" y="1223277"/>
                    <a:pt x="836935" y="1223277"/>
                  </a:cubicBezTo>
                  <a:close/>
                  <a:moveTo>
                    <a:pt x="553085" y="1223277"/>
                  </a:moveTo>
                  <a:cubicBezTo>
                    <a:pt x="639111" y="1282080"/>
                    <a:pt x="723323" y="1339975"/>
                    <a:pt x="809167" y="1398778"/>
                  </a:cubicBezTo>
                  <a:cubicBezTo>
                    <a:pt x="808260" y="1338886"/>
                    <a:pt x="807352" y="1280991"/>
                    <a:pt x="806445" y="1223277"/>
                  </a:cubicBezTo>
                  <a:cubicBezTo>
                    <a:pt x="722052" y="1223277"/>
                    <a:pt x="638567" y="1223277"/>
                    <a:pt x="553085" y="1223277"/>
                  </a:cubicBezTo>
                  <a:close/>
                  <a:moveTo>
                    <a:pt x="1121148" y="1222551"/>
                  </a:moveTo>
                  <a:cubicBezTo>
                    <a:pt x="1029859" y="1290973"/>
                    <a:pt x="940021" y="1358124"/>
                    <a:pt x="849095" y="1426001"/>
                  </a:cubicBezTo>
                  <a:cubicBezTo>
                    <a:pt x="961800" y="1503135"/>
                    <a:pt x="1073235" y="1579542"/>
                    <a:pt x="1185940" y="1656856"/>
                  </a:cubicBezTo>
                  <a:cubicBezTo>
                    <a:pt x="1164161" y="1511665"/>
                    <a:pt x="1142746" y="1367925"/>
                    <a:pt x="1121148" y="1222551"/>
                  </a:cubicBezTo>
                  <a:close/>
                  <a:moveTo>
                    <a:pt x="803178" y="1009119"/>
                  </a:moveTo>
                  <a:cubicBezTo>
                    <a:pt x="724956" y="1070463"/>
                    <a:pt x="648367" y="1130354"/>
                    <a:pt x="570690" y="1191335"/>
                  </a:cubicBezTo>
                  <a:cubicBezTo>
                    <a:pt x="650001" y="1191335"/>
                    <a:pt x="727315" y="1191335"/>
                    <a:pt x="805901" y="1191335"/>
                  </a:cubicBezTo>
                  <a:cubicBezTo>
                    <a:pt x="804993" y="1130899"/>
                    <a:pt x="804086" y="1070826"/>
                    <a:pt x="803178" y="1009119"/>
                  </a:cubicBezTo>
                  <a:close/>
                  <a:moveTo>
                    <a:pt x="833305" y="992422"/>
                  </a:moveTo>
                  <a:cubicBezTo>
                    <a:pt x="834394" y="1059936"/>
                    <a:pt x="835483" y="1125636"/>
                    <a:pt x="836572" y="1191154"/>
                  </a:cubicBezTo>
                  <a:cubicBezTo>
                    <a:pt x="920421" y="1191154"/>
                    <a:pt x="1003180" y="1191154"/>
                    <a:pt x="1087391" y="1191154"/>
                  </a:cubicBezTo>
                  <a:cubicBezTo>
                    <a:pt x="1002272" y="1124547"/>
                    <a:pt x="918424" y="1059029"/>
                    <a:pt x="833305" y="992422"/>
                  </a:cubicBezTo>
                  <a:close/>
                  <a:moveTo>
                    <a:pt x="1055404" y="817761"/>
                  </a:moveTo>
                  <a:cubicBezTo>
                    <a:pt x="1051910" y="816514"/>
                    <a:pt x="1047464" y="817648"/>
                    <a:pt x="1042745" y="821277"/>
                  </a:cubicBezTo>
                  <a:cubicBezTo>
                    <a:pt x="1023507" y="836341"/>
                    <a:pt x="1004269" y="851405"/>
                    <a:pt x="985031" y="866468"/>
                  </a:cubicBezTo>
                  <a:cubicBezTo>
                    <a:pt x="941473" y="900770"/>
                    <a:pt x="897916" y="934890"/>
                    <a:pt x="853269" y="969918"/>
                  </a:cubicBezTo>
                  <a:cubicBezTo>
                    <a:pt x="940384" y="1037976"/>
                    <a:pt x="1026411" y="1105309"/>
                    <a:pt x="1113707" y="1173549"/>
                  </a:cubicBezTo>
                  <a:cubicBezTo>
                    <a:pt x="1108625" y="1138521"/>
                    <a:pt x="1103907" y="1105490"/>
                    <a:pt x="1099007" y="1072459"/>
                  </a:cubicBezTo>
                  <a:cubicBezTo>
                    <a:pt x="1092654" y="1029628"/>
                    <a:pt x="1086121" y="986615"/>
                    <a:pt x="1079587" y="943783"/>
                  </a:cubicBezTo>
                  <a:cubicBezTo>
                    <a:pt x="1073779" y="905307"/>
                    <a:pt x="1068335" y="866831"/>
                    <a:pt x="1062346" y="828537"/>
                  </a:cubicBezTo>
                  <a:cubicBezTo>
                    <a:pt x="1061439" y="822639"/>
                    <a:pt x="1058898" y="819009"/>
                    <a:pt x="1055404" y="817761"/>
                  </a:cubicBezTo>
                  <a:close/>
                  <a:moveTo>
                    <a:pt x="576134" y="791513"/>
                  </a:moveTo>
                  <a:cubicBezTo>
                    <a:pt x="563067" y="921460"/>
                    <a:pt x="550181" y="1049773"/>
                    <a:pt x="537114" y="1179357"/>
                  </a:cubicBezTo>
                  <a:cubicBezTo>
                    <a:pt x="539292" y="1178086"/>
                    <a:pt x="540199" y="1177723"/>
                    <a:pt x="540744" y="1177179"/>
                  </a:cubicBezTo>
                  <a:cubicBezTo>
                    <a:pt x="625863" y="1110391"/>
                    <a:pt x="710981" y="1043602"/>
                    <a:pt x="796100" y="976996"/>
                  </a:cubicBezTo>
                  <a:cubicBezTo>
                    <a:pt x="804449" y="970462"/>
                    <a:pt x="804449" y="969918"/>
                    <a:pt x="796100" y="963384"/>
                  </a:cubicBezTo>
                  <a:cubicBezTo>
                    <a:pt x="736934" y="916923"/>
                    <a:pt x="677587" y="870643"/>
                    <a:pt x="618240" y="824181"/>
                  </a:cubicBezTo>
                  <a:cubicBezTo>
                    <a:pt x="604628" y="813473"/>
                    <a:pt x="590835" y="802947"/>
                    <a:pt x="576134" y="791513"/>
                  </a:cubicBezTo>
                  <a:close/>
                  <a:moveTo>
                    <a:pt x="832035" y="779716"/>
                  </a:moveTo>
                  <a:cubicBezTo>
                    <a:pt x="832035" y="836160"/>
                    <a:pt x="832035" y="891151"/>
                    <a:pt x="832035" y="948865"/>
                  </a:cubicBezTo>
                  <a:lnTo>
                    <a:pt x="1031534" y="792496"/>
                  </a:lnTo>
                  <a:lnTo>
                    <a:pt x="1031242" y="791569"/>
                  </a:lnTo>
                  <a:lnTo>
                    <a:pt x="1035405" y="783570"/>
                  </a:lnTo>
                  <a:close/>
                  <a:moveTo>
                    <a:pt x="607714" y="775723"/>
                  </a:moveTo>
                  <a:cubicBezTo>
                    <a:pt x="607532" y="776449"/>
                    <a:pt x="607532" y="776994"/>
                    <a:pt x="607351" y="777720"/>
                  </a:cubicBezTo>
                  <a:cubicBezTo>
                    <a:pt x="671598" y="827993"/>
                    <a:pt x="735845" y="878265"/>
                    <a:pt x="800637" y="928901"/>
                  </a:cubicBezTo>
                  <a:cubicBezTo>
                    <a:pt x="800637" y="878810"/>
                    <a:pt x="800637" y="829626"/>
                    <a:pt x="800637" y="779353"/>
                  </a:cubicBezTo>
                  <a:cubicBezTo>
                    <a:pt x="735119" y="778083"/>
                    <a:pt x="671417" y="776812"/>
                    <a:pt x="607714" y="775723"/>
                  </a:cubicBezTo>
                  <a:close/>
                  <a:moveTo>
                    <a:pt x="796931" y="594770"/>
                  </a:moveTo>
                  <a:cubicBezTo>
                    <a:pt x="732637" y="645191"/>
                    <a:pt x="669686" y="694418"/>
                    <a:pt x="605840" y="744540"/>
                  </a:cubicBezTo>
                  <a:cubicBezTo>
                    <a:pt x="671029" y="744540"/>
                    <a:pt x="734576" y="744540"/>
                    <a:pt x="799169" y="744540"/>
                  </a:cubicBezTo>
                  <a:cubicBezTo>
                    <a:pt x="798423" y="694866"/>
                    <a:pt x="797677" y="645489"/>
                    <a:pt x="796931" y="594770"/>
                  </a:cubicBezTo>
                  <a:close/>
                  <a:moveTo>
                    <a:pt x="821693" y="581046"/>
                  </a:moveTo>
                  <a:cubicBezTo>
                    <a:pt x="822588" y="636538"/>
                    <a:pt x="823483" y="690540"/>
                    <a:pt x="824378" y="744391"/>
                  </a:cubicBezTo>
                  <a:cubicBezTo>
                    <a:pt x="893297" y="744391"/>
                    <a:pt x="961320" y="744391"/>
                    <a:pt x="1030536" y="744391"/>
                  </a:cubicBezTo>
                  <a:cubicBezTo>
                    <a:pt x="960574" y="689645"/>
                    <a:pt x="891656" y="635793"/>
                    <a:pt x="821693" y="581046"/>
                  </a:cubicBezTo>
                  <a:close/>
                  <a:moveTo>
                    <a:pt x="1004245" y="437486"/>
                  </a:moveTo>
                  <a:cubicBezTo>
                    <a:pt x="1001373" y="436461"/>
                    <a:pt x="997719" y="437393"/>
                    <a:pt x="993840" y="440376"/>
                  </a:cubicBezTo>
                  <a:cubicBezTo>
                    <a:pt x="978027" y="452757"/>
                    <a:pt x="962215" y="465139"/>
                    <a:pt x="946402" y="477520"/>
                  </a:cubicBezTo>
                  <a:cubicBezTo>
                    <a:pt x="910601" y="505714"/>
                    <a:pt x="874799" y="533758"/>
                    <a:pt x="838102" y="562549"/>
                  </a:cubicBezTo>
                  <a:cubicBezTo>
                    <a:pt x="909705" y="618489"/>
                    <a:pt x="980414" y="673832"/>
                    <a:pt x="1052166" y="729921"/>
                  </a:cubicBezTo>
                  <a:cubicBezTo>
                    <a:pt x="1047989" y="701130"/>
                    <a:pt x="1044111" y="673981"/>
                    <a:pt x="1040084" y="646831"/>
                  </a:cubicBezTo>
                  <a:cubicBezTo>
                    <a:pt x="1034862" y="611627"/>
                    <a:pt x="1029492" y="576273"/>
                    <a:pt x="1024122" y="541068"/>
                  </a:cubicBezTo>
                  <a:cubicBezTo>
                    <a:pt x="1019348" y="509443"/>
                    <a:pt x="1014873" y="477818"/>
                    <a:pt x="1009951" y="446343"/>
                  </a:cubicBezTo>
                  <a:cubicBezTo>
                    <a:pt x="1009205" y="441495"/>
                    <a:pt x="1007117" y="438511"/>
                    <a:pt x="1004245" y="437486"/>
                  </a:cubicBezTo>
                  <a:close/>
                  <a:moveTo>
                    <a:pt x="610315" y="415911"/>
                  </a:moveTo>
                  <a:cubicBezTo>
                    <a:pt x="599575" y="522720"/>
                    <a:pt x="588983" y="628185"/>
                    <a:pt x="578243" y="734695"/>
                  </a:cubicBezTo>
                  <a:cubicBezTo>
                    <a:pt x="580033" y="733650"/>
                    <a:pt x="580778" y="733352"/>
                    <a:pt x="581226" y="732905"/>
                  </a:cubicBezTo>
                  <a:cubicBezTo>
                    <a:pt x="651189" y="678009"/>
                    <a:pt x="721151" y="623113"/>
                    <a:pt x="791113" y="568367"/>
                  </a:cubicBezTo>
                  <a:cubicBezTo>
                    <a:pt x="797975" y="562996"/>
                    <a:pt x="797975" y="562549"/>
                    <a:pt x="791113" y="557179"/>
                  </a:cubicBezTo>
                  <a:cubicBezTo>
                    <a:pt x="742482" y="518991"/>
                    <a:pt x="693703" y="480951"/>
                    <a:pt x="644923" y="442763"/>
                  </a:cubicBezTo>
                  <a:cubicBezTo>
                    <a:pt x="633735" y="433961"/>
                    <a:pt x="622398" y="425309"/>
                    <a:pt x="610315" y="415911"/>
                  </a:cubicBezTo>
                  <a:close/>
                  <a:moveTo>
                    <a:pt x="1030322" y="412680"/>
                  </a:moveTo>
                  <a:lnTo>
                    <a:pt x="1030686" y="414569"/>
                  </a:lnTo>
                  <a:cubicBezTo>
                    <a:pt x="1037100" y="460216"/>
                    <a:pt x="1044111" y="505714"/>
                    <a:pt x="1050973" y="551361"/>
                  </a:cubicBezTo>
                  <a:cubicBezTo>
                    <a:pt x="1056790" y="589847"/>
                    <a:pt x="1062608" y="628335"/>
                    <a:pt x="1068427" y="666821"/>
                  </a:cubicBezTo>
                  <a:cubicBezTo>
                    <a:pt x="1072006" y="691136"/>
                    <a:pt x="1075736" y="715302"/>
                    <a:pt x="1079316" y="739618"/>
                  </a:cubicBezTo>
                  <a:cubicBezTo>
                    <a:pt x="1079465" y="740811"/>
                    <a:pt x="1079167" y="742900"/>
                    <a:pt x="1079763" y="743198"/>
                  </a:cubicBezTo>
                  <a:lnTo>
                    <a:pt x="1080791" y="744748"/>
                  </a:lnTo>
                  <a:lnTo>
                    <a:pt x="1476534" y="412680"/>
                  </a:lnTo>
                  <a:close/>
                  <a:moveTo>
                    <a:pt x="820649" y="412680"/>
                  </a:moveTo>
                  <a:lnTo>
                    <a:pt x="820649" y="545245"/>
                  </a:lnTo>
                  <a:lnTo>
                    <a:pt x="989779" y="412680"/>
                  </a:lnTo>
                  <a:close/>
                  <a:moveTo>
                    <a:pt x="646336" y="412680"/>
                  </a:moveTo>
                  <a:lnTo>
                    <a:pt x="794842" y="528836"/>
                  </a:lnTo>
                  <a:lnTo>
                    <a:pt x="794842" y="412680"/>
                  </a:lnTo>
                  <a:close/>
                  <a:moveTo>
                    <a:pt x="171855" y="412680"/>
                  </a:moveTo>
                  <a:lnTo>
                    <a:pt x="553095" y="732578"/>
                  </a:lnTo>
                  <a:lnTo>
                    <a:pt x="562729" y="639075"/>
                  </a:lnTo>
                  <a:cubicBezTo>
                    <a:pt x="565414" y="612671"/>
                    <a:pt x="567950" y="586267"/>
                    <a:pt x="570635" y="559864"/>
                  </a:cubicBezTo>
                  <a:cubicBezTo>
                    <a:pt x="573917" y="527344"/>
                    <a:pt x="577348" y="494675"/>
                    <a:pt x="580630" y="462155"/>
                  </a:cubicBezTo>
                  <a:lnTo>
                    <a:pt x="585568" y="412680"/>
                  </a:lnTo>
                  <a:close/>
                  <a:moveTo>
                    <a:pt x="789920" y="135167"/>
                  </a:moveTo>
                  <a:cubicBezTo>
                    <a:pt x="736814" y="215721"/>
                    <a:pt x="683708" y="296274"/>
                    <a:pt x="630156" y="377723"/>
                  </a:cubicBezTo>
                  <a:cubicBezTo>
                    <a:pt x="685648" y="378767"/>
                    <a:pt x="739798" y="379662"/>
                    <a:pt x="794395" y="380706"/>
                  </a:cubicBezTo>
                  <a:cubicBezTo>
                    <a:pt x="793350" y="298512"/>
                    <a:pt x="792455" y="217063"/>
                    <a:pt x="791411" y="135764"/>
                  </a:cubicBezTo>
                  <a:cubicBezTo>
                    <a:pt x="790964" y="135615"/>
                    <a:pt x="790368" y="135466"/>
                    <a:pt x="789920" y="135167"/>
                  </a:cubicBezTo>
                  <a:close/>
                  <a:moveTo>
                    <a:pt x="818262" y="127261"/>
                  </a:moveTo>
                  <a:cubicBezTo>
                    <a:pt x="817666" y="127411"/>
                    <a:pt x="817069" y="127411"/>
                    <a:pt x="816622" y="127559"/>
                  </a:cubicBezTo>
                  <a:cubicBezTo>
                    <a:pt x="817517" y="211842"/>
                    <a:pt x="818561" y="296126"/>
                    <a:pt x="819456" y="381303"/>
                  </a:cubicBezTo>
                  <a:cubicBezTo>
                    <a:pt x="876291" y="382198"/>
                    <a:pt x="932231" y="383243"/>
                    <a:pt x="989513" y="384138"/>
                  </a:cubicBezTo>
                  <a:cubicBezTo>
                    <a:pt x="931634" y="297319"/>
                    <a:pt x="874948" y="212290"/>
                    <a:pt x="818262" y="127261"/>
                  </a:cubicBezTo>
                  <a:close/>
                  <a:moveTo>
                    <a:pt x="762323" y="118161"/>
                  </a:moveTo>
                  <a:cubicBezTo>
                    <a:pt x="727715" y="118460"/>
                    <a:pt x="693256" y="118609"/>
                    <a:pt x="658647" y="118908"/>
                  </a:cubicBezTo>
                  <a:cubicBezTo>
                    <a:pt x="652979" y="118908"/>
                    <a:pt x="645520" y="117267"/>
                    <a:pt x="642089" y="120101"/>
                  </a:cubicBezTo>
                  <a:cubicBezTo>
                    <a:pt x="638807" y="122786"/>
                    <a:pt x="639702" y="130543"/>
                    <a:pt x="638807" y="135914"/>
                  </a:cubicBezTo>
                  <a:cubicBezTo>
                    <a:pt x="638807" y="136212"/>
                    <a:pt x="638658" y="136361"/>
                    <a:pt x="638658" y="136659"/>
                  </a:cubicBezTo>
                  <a:cubicBezTo>
                    <a:pt x="635376" y="168732"/>
                    <a:pt x="632094" y="200804"/>
                    <a:pt x="628812" y="232876"/>
                  </a:cubicBezTo>
                  <a:cubicBezTo>
                    <a:pt x="625978" y="260772"/>
                    <a:pt x="623144" y="288666"/>
                    <a:pt x="620310" y="316562"/>
                  </a:cubicBezTo>
                  <a:cubicBezTo>
                    <a:pt x="619116" y="327899"/>
                    <a:pt x="618221" y="339236"/>
                    <a:pt x="617028" y="350424"/>
                  </a:cubicBezTo>
                  <a:cubicBezTo>
                    <a:pt x="617475" y="350574"/>
                    <a:pt x="617923" y="350574"/>
                    <a:pt x="618371" y="350723"/>
                  </a:cubicBezTo>
                  <a:cubicBezTo>
                    <a:pt x="669239" y="273749"/>
                    <a:pt x="719957" y="196627"/>
                    <a:pt x="771720" y="118161"/>
                  </a:cubicBezTo>
                  <a:cubicBezTo>
                    <a:pt x="767544" y="118161"/>
                    <a:pt x="765007" y="118161"/>
                    <a:pt x="762323" y="118161"/>
                  </a:cubicBezTo>
                  <a:close/>
                  <a:moveTo>
                    <a:pt x="954457" y="116819"/>
                  </a:moveTo>
                  <a:cubicBezTo>
                    <a:pt x="931932" y="117117"/>
                    <a:pt x="909258" y="117267"/>
                    <a:pt x="886733" y="117416"/>
                  </a:cubicBezTo>
                  <a:cubicBezTo>
                    <a:pt x="872264" y="117416"/>
                    <a:pt x="857644" y="117416"/>
                    <a:pt x="841384" y="117416"/>
                  </a:cubicBezTo>
                  <a:cubicBezTo>
                    <a:pt x="892700" y="194688"/>
                    <a:pt x="943121" y="270170"/>
                    <a:pt x="993392" y="345800"/>
                  </a:cubicBezTo>
                  <a:cubicBezTo>
                    <a:pt x="993840" y="345651"/>
                    <a:pt x="994138" y="345502"/>
                    <a:pt x="994585" y="345352"/>
                  </a:cubicBezTo>
                  <a:cubicBezTo>
                    <a:pt x="992945" y="332971"/>
                    <a:pt x="991303" y="320590"/>
                    <a:pt x="989513" y="308208"/>
                  </a:cubicBezTo>
                  <a:cubicBezTo>
                    <a:pt x="980265" y="246600"/>
                    <a:pt x="970867" y="184842"/>
                    <a:pt x="961767" y="123233"/>
                  </a:cubicBezTo>
                  <a:cubicBezTo>
                    <a:pt x="961021" y="118013"/>
                    <a:pt x="959231" y="116819"/>
                    <a:pt x="954457" y="116819"/>
                  </a:cubicBezTo>
                  <a:close/>
                  <a:moveTo>
                    <a:pt x="686185" y="0"/>
                  </a:moveTo>
                  <a:lnTo>
                    <a:pt x="934104" y="0"/>
                  </a:lnTo>
                  <a:cubicBezTo>
                    <a:pt x="954339" y="0"/>
                    <a:pt x="970742" y="16403"/>
                    <a:pt x="970742" y="36638"/>
                  </a:cubicBezTo>
                  <a:lnTo>
                    <a:pt x="961098" y="59922"/>
                  </a:lnTo>
                  <a:lnTo>
                    <a:pt x="1051055" y="59922"/>
                  </a:lnTo>
                  <a:cubicBezTo>
                    <a:pt x="1063680" y="59922"/>
                    <a:pt x="1073915" y="70157"/>
                    <a:pt x="1073915" y="82782"/>
                  </a:cubicBezTo>
                  <a:lnTo>
                    <a:pt x="1073914" y="82782"/>
                  </a:lnTo>
                  <a:cubicBezTo>
                    <a:pt x="1073914" y="95407"/>
                    <a:pt x="1063679" y="105642"/>
                    <a:pt x="1051054" y="105642"/>
                  </a:cubicBezTo>
                  <a:lnTo>
                    <a:pt x="984543" y="105642"/>
                  </a:lnTo>
                  <a:lnTo>
                    <a:pt x="1025912" y="382944"/>
                  </a:lnTo>
                  <a:cubicBezTo>
                    <a:pt x="1027254" y="382795"/>
                    <a:pt x="1028447" y="382646"/>
                    <a:pt x="1029492" y="382348"/>
                  </a:cubicBezTo>
                  <a:cubicBezTo>
                    <a:pt x="1029492" y="382944"/>
                    <a:pt x="1029791" y="383541"/>
                    <a:pt x="1029641" y="383839"/>
                  </a:cubicBezTo>
                  <a:lnTo>
                    <a:pt x="1029470" y="385248"/>
                  </a:lnTo>
                  <a:lnTo>
                    <a:pt x="1157032" y="385248"/>
                  </a:lnTo>
                  <a:lnTo>
                    <a:pt x="1157032" y="310832"/>
                  </a:lnTo>
                  <a:lnTo>
                    <a:pt x="1126536" y="310832"/>
                  </a:lnTo>
                  <a:cubicBezTo>
                    <a:pt x="1121486" y="310832"/>
                    <a:pt x="1117392" y="306738"/>
                    <a:pt x="1117392" y="301688"/>
                  </a:cubicBezTo>
                  <a:cubicBezTo>
                    <a:pt x="1117392" y="296638"/>
                    <a:pt x="1121486" y="292544"/>
                    <a:pt x="1126536" y="292544"/>
                  </a:cubicBezTo>
                  <a:lnTo>
                    <a:pt x="1157032" y="292544"/>
                  </a:lnTo>
                  <a:lnTo>
                    <a:pt x="1157032" y="282034"/>
                  </a:lnTo>
                  <a:lnTo>
                    <a:pt x="1126536" y="282034"/>
                  </a:lnTo>
                  <a:cubicBezTo>
                    <a:pt x="1121486" y="282034"/>
                    <a:pt x="1117392" y="277940"/>
                    <a:pt x="1117392" y="272890"/>
                  </a:cubicBezTo>
                  <a:cubicBezTo>
                    <a:pt x="1117392" y="267840"/>
                    <a:pt x="1121486" y="263746"/>
                    <a:pt x="1126536" y="263746"/>
                  </a:cubicBezTo>
                  <a:lnTo>
                    <a:pt x="1157032" y="263746"/>
                  </a:lnTo>
                  <a:lnTo>
                    <a:pt x="1157032" y="253236"/>
                  </a:lnTo>
                  <a:lnTo>
                    <a:pt x="1126536" y="253236"/>
                  </a:lnTo>
                  <a:cubicBezTo>
                    <a:pt x="1121486" y="253236"/>
                    <a:pt x="1117392" y="249142"/>
                    <a:pt x="1117392" y="244092"/>
                  </a:cubicBezTo>
                  <a:cubicBezTo>
                    <a:pt x="1117392" y="239042"/>
                    <a:pt x="1121486" y="234948"/>
                    <a:pt x="1126536" y="234948"/>
                  </a:cubicBezTo>
                  <a:lnTo>
                    <a:pt x="1157032" y="234948"/>
                  </a:lnTo>
                  <a:lnTo>
                    <a:pt x="1157032" y="219866"/>
                  </a:lnTo>
                  <a:cubicBezTo>
                    <a:pt x="1157032" y="212291"/>
                    <a:pt x="1163173" y="206150"/>
                    <a:pt x="1170748" y="206150"/>
                  </a:cubicBezTo>
                  <a:cubicBezTo>
                    <a:pt x="1178323" y="206150"/>
                    <a:pt x="1184464" y="212291"/>
                    <a:pt x="1184464" y="219866"/>
                  </a:cubicBezTo>
                  <a:lnTo>
                    <a:pt x="1184464" y="234948"/>
                  </a:lnTo>
                  <a:lnTo>
                    <a:pt x="1210556" y="234948"/>
                  </a:lnTo>
                  <a:cubicBezTo>
                    <a:pt x="1215606" y="234948"/>
                    <a:pt x="1219700" y="239042"/>
                    <a:pt x="1219700" y="244092"/>
                  </a:cubicBezTo>
                  <a:cubicBezTo>
                    <a:pt x="1219700" y="249142"/>
                    <a:pt x="1215606" y="253236"/>
                    <a:pt x="1210556" y="253236"/>
                  </a:cubicBezTo>
                  <a:lnTo>
                    <a:pt x="1184464" y="253236"/>
                  </a:lnTo>
                  <a:lnTo>
                    <a:pt x="1184464" y="263746"/>
                  </a:lnTo>
                  <a:lnTo>
                    <a:pt x="1210556" y="263746"/>
                  </a:lnTo>
                  <a:cubicBezTo>
                    <a:pt x="1215606" y="263746"/>
                    <a:pt x="1219700" y="267840"/>
                    <a:pt x="1219700" y="272890"/>
                  </a:cubicBezTo>
                  <a:cubicBezTo>
                    <a:pt x="1219700" y="277940"/>
                    <a:pt x="1215606" y="282034"/>
                    <a:pt x="1210556" y="282034"/>
                  </a:cubicBezTo>
                  <a:lnTo>
                    <a:pt x="1184464" y="282034"/>
                  </a:lnTo>
                  <a:lnTo>
                    <a:pt x="1184464" y="292544"/>
                  </a:lnTo>
                  <a:lnTo>
                    <a:pt x="1210556" y="292544"/>
                  </a:lnTo>
                  <a:cubicBezTo>
                    <a:pt x="1215606" y="292544"/>
                    <a:pt x="1219700" y="296638"/>
                    <a:pt x="1219700" y="301688"/>
                  </a:cubicBezTo>
                  <a:cubicBezTo>
                    <a:pt x="1219700" y="306738"/>
                    <a:pt x="1215606" y="310832"/>
                    <a:pt x="1210556" y="310832"/>
                  </a:cubicBezTo>
                  <a:lnTo>
                    <a:pt x="1184464" y="310832"/>
                  </a:lnTo>
                  <a:lnTo>
                    <a:pt x="1184464" y="385248"/>
                  </a:lnTo>
                  <a:lnTo>
                    <a:pt x="1315794" y="385248"/>
                  </a:lnTo>
                  <a:lnTo>
                    <a:pt x="1315794" y="310832"/>
                  </a:lnTo>
                  <a:lnTo>
                    <a:pt x="1286537" y="310832"/>
                  </a:lnTo>
                  <a:cubicBezTo>
                    <a:pt x="1281487" y="310832"/>
                    <a:pt x="1277393" y="306738"/>
                    <a:pt x="1277393" y="301688"/>
                  </a:cubicBezTo>
                  <a:cubicBezTo>
                    <a:pt x="1277393" y="296638"/>
                    <a:pt x="1281487" y="292544"/>
                    <a:pt x="1286537" y="292544"/>
                  </a:cubicBezTo>
                  <a:lnTo>
                    <a:pt x="1315794" y="292544"/>
                  </a:lnTo>
                  <a:lnTo>
                    <a:pt x="1315794" y="282034"/>
                  </a:lnTo>
                  <a:lnTo>
                    <a:pt x="1286537" y="282034"/>
                  </a:lnTo>
                  <a:cubicBezTo>
                    <a:pt x="1281487" y="282034"/>
                    <a:pt x="1277393" y="277940"/>
                    <a:pt x="1277393" y="272890"/>
                  </a:cubicBezTo>
                  <a:cubicBezTo>
                    <a:pt x="1277393" y="267840"/>
                    <a:pt x="1281487" y="263746"/>
                    <a:pt x="1286537" y="263746"/>
                  </a:cubicBezTo>
                  <a:lnTo>
                    <a:pt x="1315794" y="263746"/>
                  </a:lnTo>
                  <a:lnTo>
                    <a:pt x="1315794" y="253236"/>
                  </a:lnTo>
                  <a:lnTo>
                    <a:pt x="1286537" y="253236"/>
                  </a:lnTo>
                  <a:cubicBezTo>
                    <a:pt x="1281487" y="253236"/>
                    <a:pt x="1277393" y="249142"/>
                    <a:pt x="1277393" y="244092"/>
                  </a:cubicBezTo>
                  <a:cubicBezTo>
                    <a:pt x="1277393" y="239042"/>
                    <a:pt x="1281487" y="234948"/>
                    <a:pt x="1286537" y="234948"/>
                  </a:cubicBezTo>
                  <a:lnTo>
                    <a:pt x="1315794" y="234948"/>
                  </a:lnTo>
                  <a:lnTo>
                    <a:pt x="1315794" y="219866"/>
                  </a:lnTo>
                  <a:cubicBezTo>
                    <a:pt x="1315794" y="212291"/>
                    <a:pt x="1321935" y="206150"/>
                    <a:pt x="1329510" y="206150"/>
                  </a:cubicBezTo>
                  <a:cubicBezTo>
                    <a:pt x="1337085" y="206150"/>
                    <a:pt x="1343226" y="212291"/>
                    <a:pt x="1343226" y="219866"/>
                  </a:cubicBezTo>
                  <a:lnTo>
                    <a:pt x="1343226" y="234948"/>
                  </a:lnTo>
                  <a:lnTo>
                    <a:pt x="1370557" y="234948"/>
                  </a:lnTo>
                  <a:cubicBezTo>
                    <a:pt x="1375607" y="234948"/>
                    <a:pt x="1379701" y="239042"/>
                    <a:pt x="1379701" y="244092"/>
                  </a:cubicBezTo>
                  <a:cubicBezTo>
                    <a:pt x="1379701" y="249142"/>
                    <a:pt x="1375607" y="253236"/>
                    <a:pt x="1370557" y="253236"/>
                  </a:cubicBezTo>
                  <a:lnTo>
                    <a:pt x="1343226" y="253236"/>
                  </a:lnTo>
                  <a:lnTo>
                    <a:pt x="1343226" y="263746"/>
                  </a:lnTo>
                  <a:lnTo>
                    <a:pt x="1370557" y="263746"/>
                  </a:lnTo>
                  <a:cubicBezTo>
                    <a:pt x="1375607" y="263746"/>
                    <a:pt x="1379701" y="267840"/>
                    <a:pt x="1379701" y="272890"/>
                  </a:cubicBezTo>
                  <a:cubicBezTo>
                    <a:pt x="1379701" y="277940"/>
                    <a:pt x="1375607" y="282034"/>
                    <a:pt x="1370557" y="282034"/>
                  </a:cubicBezTo>
                  <a:lnTo>
                    <a:pt x="1343226" y="282034"/>
                  </a:lnTo>
                  <a:lnTo>
                    <a:pt x="1343226" y="292544"/>
                  </a:lnTo>
                  <a:lnTo>
                    <a:pt x="1370557" y="292544"/>
                  </a:lnTo>
                  <a:cubicBezTo>
                    <a:pt x="1375607" y="292544"/>
                    <a:pt x="1379701" y="296638"/>
                    <a:pt x="1379701" y="301688"/>
                  </a:cubicBezTo>
                  <a:cubicBezTo>
                    <a:pt x="1379701" y="306738"/>
                    <a:pt x="1375607" y="310832"/>
                    <a:pt x="1370557" y="310832"/>
                  </a:cubicBezTo>
                  <a:lnTo>
                    <a:pt x="1343226" y="310832"/>
                  </a:lnTo>
                  <a:lnTo>
                    <a:pt x="1343226" y="385248"/>
                  </a:lnTo>
                  <a:lnTo>
                    <a:pt x="1497488" y="385248"/>
                  </a:lnTo>
                  <a:lnTo>
                    <a:pt x="1505347" y="388503"/>
                  </a:lnTo>
                  <a:lnTo>
                    <a:pt x="1505405" y="388454"/>
                  </a:lnTo>
                  <a:cubicBezTo>
                    <a:pt x="1511207" y="383585"/>
                    <a:pt x="1519859" y="384342"/>
                    <a:pt x="1524728" y="390145"/>
                  </a:cubicBezTo>
                  <a:cubicBezTo>
                    <a:pt x="1529597" y="395948"/>
                    <a:pt x="1528840" y="404599"/>
                    <a:pt x="1523038" y="409469"/>
                  </a:cubicBezTo>
                  <a:lnTo>
                    <a:pt x="1085083" y="776956"/>
                  </a:lnTo>
                  <a:lnTo>
                    <a:pt x="1087573" y="789880"/>
                  </a:lnTo>
                  <a:cubicBezTo>
                    <a:pt x="1095377" y="845416"/>
                    <a:pt x="1103907" y="900770"/>
                    <a:pt x="1112255" y="956306"/>
                  </a:cubicBezTo>
                  <a:cubicBezTo>
                    <a:pt x="1119333" y="1003130"/>
                    <a:pt x="1126411" y="1049955"/>
                    <a:pt x="1133490" y="1096779"/>
                  </a:cubicBezTo>
                  <a:cubicBezTo>
                    <a:pt x="1137845" y="1126362"/>
                    <a:pt x="1142383" y="1155763"/>
                    <a:pt x="1146738" y="1185346"/>
                  </a:cubicBezTo>
                  <a:cubicBezTo>
                    <a:pt x="1146920" y="1186798"/>
                    <a:pt x="1146557" y="1189339"/>
                    <a:pt x="1147283" y="1189702"/>
                  </a:cubicBezTo>
                  <a:cubicBezTo>
                    <a:pt x="1160532" y="1195328"/>
                    <a:pt x="1152546" y="1206762"/>
                    <a:pt x="1153816" y="1215292"/>
                  </a:cubicBezTo>
                  <a:cubicBezTo>
                    <a:pt x="1155450" y="1226726"/>
                    <a:pt x="1154542" y="1238522"/>
                    <a:pt x="1156176" y="1249956"/>
                  </a:cubicBezTo>
                  <a:cubicBezTo>
                    <a:pt x="1167247" y="1325093"/>
                    <a:pt x="1178862" y="1400230"/>
                    <a:pt x="1190114" y="1475367"/>
                  </a:cubicBezTo>
                  <a:cubicBezTo>
                    <a:pt x="1199370" y="1536710"/>
                    <a:pt x="1208445" y="1598235"/>
                    <a:pt x="1217701" y="1659579"/>
                  </a:cubicBezTo>
                  <a:cubicBezTo>
                    <a:pt x="1218064" y="1661756"/>
                    <a:pt x="1220605" y="1663753"/>
                    <a:pt x="1221875" y="1665931"/>
                  </a:cubicBezTo>
                  <a:cubicBezTo>
                    <a:pt x="1222964" y="1667746"/>
                    <a:pt x="1224416" y="1669924"/>
                    <a:pt x="1224235" y="1671920"/>
                  </a:cubicBezTo>
                  <a:cubicBezTo>
                    <a:pt x="1221875" y="1709307"/>
                    <a:pt x="1230587" y="1745423"/>
                    <a:pt x="1235668" y="1781903"/>
                  </a:cubicBezTo>
                  <a:cubicBezTo>
                    <a:pt x="1242928" y="1833264"/>
                    <a:pt x="1251095" y="1884444"/>
                    <a:pt x="1258718" y="1935625"/>
                  </a:cubicBezTo>
                  <a:cubicBezTo>
                    <a:pt x="1266340" y="1986260"/>
                    <a:pt x="1273600" y="2037077"/>
                    <a:pt x="1281222" y="2087713"/>
                  </a:cubicBezTo>
                  <a:lnTo>
                    <a:pt x="1286826" y="2124229"/>
                  </a:lnTo>
                  <a:lnTo>
                    <a:pt x="1623061" y="2124229"/>
                  </a:lnTo>
                  <a:lnTo>
                    <a:pt x="1636122" y="2129640"/>
                  </a:lnTo>
                  <a:lnTo>
                    <a:pt x="1640572" y="2129637"/>
                  </a:lnTo>
                  <a:lnTo>
                    <a:pt x="1640572" y="2134176"/>
                  </a:lnTo>
                  <a:lnTo>
                    <a:pt x="1645921" y="2147089"/>
                  </a:lnTo>
                  <a:lnTo>
                    <a:pt x="1645920" y="2147089"/>
                  </a:lnTo>
                  <a:lnTo>
                    <a:pt x="1640572" y="2160000"/>
                  </a:lnTo>
                  <a:lnTo>
                    <a:pt x="1640572" y="2166683"/>
                  </a:lnTo>
                  <a:lnTo>
                    <a:pt x="1630945" y="2166683"/>
                  </a:lnTo>
                  <a:lnTo>
                    <a:pt x="1623060" y="2169949"/>
                  </a:lnTo>
                  <a:lnTo>
                    <a:pt x="22860" y="2169948"/>
                  </a:lnTo>
                  <a:lnTo>
                    <a:pt x="14978" y="2166683"/>
                  </a:lnTo>
                  <a:lnTo>
                    <a:pt x="5349" y="2166683"/>
                  </a:lnTo>
                  <a:lnTo>
                    <a:pt x="5349" y="2160002"/>
                  </a:lnTo>
                  <a:lnTo>
                    <a:pt x="0" y="2147089"/>
                  </a:lnTo>
                  <a:lnTo>
                    <a:pt x="6696" y="2130925"/>
                  </a:lnTo>
                  <a:cubicBezTo>
                    <a:pt x="10833" y="2126788"/>
                    <a:pt x="16548" y="2124229"/>
                    <a:pt x="22860" y="2124229"/>
                  </a:cubicBezTo>
                  <a:lnTo>
                    <a:pt x="410941" y="2124229"/>
                  </a:lnTo>
                  <a:lnTo>
                    <a:pt x="415334" y="2082631"/>
                  </a:lnTo>
                  <a:cubicBezTo>
                    <a:pt x="419509" y="2042159"/>
                    <a:pt x="423683" y="2001505"/>
                    <a:pt x="427676" y="1961033"/>
                  </a:cubicBezTo>
                  <a:cubicBezTo>
                    <a:pt x="430943" y="1928365"/>
                    <a:pt x="433846" y="1895515"/>
                    <a:pt x="437295" y="1862847"/>
                  </a:cubicBezTo>
                  <a:cubicBezTo>
                    <a:pt x="441287" y="1823827"/>
                    <a:pt x="445462" y="1784807"/>
                    <a:pt x="449455" y="1745786"/>
                  </a:cubicBezTo>
                  <a:cubicBezTo>
                    <a:pt x="450906" y="1732538"/>
                    <a:pt x="451995" y="1719289"/>
                    <a:pt x="453447" y="1706221"/>
                  </a:cubicBezTo>
                  <a:cubicBezTo>
                    <a:pt x="454173" y="1699688"/>
                    <a:pt x="454173" y="1693517"/>
                    <a:pt x="444554" y="1691158"/>
                  </a:cubicBezTo>
                  <a:cubicBezTo>
                    <a:pt x="461977" y="1681902"/>
                    <a:pt x="456896" y="1666112"/>
                    <a:pt x="458348" y="1653227"/>
                  </a:cubicBezTo>
                  <a:cubicBezTo>
                    <a:pt x="464700" y="1599869"/>
                    <a:pt x="469600" y="1546329"/>
                    <a:pt x="475045" y="1492971"/>
                  </a:cubicBezTo>
                  <a:cubicBezTo>
                    <a:pt x="479582" y="1447962"/>
                    <a:pt x="483756" y="1402771"/>
                    <a:pt x="488112" y="1357761"/>
                  </a:cubicBezTo>
                  <a:cubicBezTo>
                    <a:pt x="492286" y="1315656"/>
                    <a:pt x="496097" y="1273550"/>
                    <a:pt x="501179" y="1231626"/>
                  </a:cubicBezTo>
                  <a:cubicBezTo>
                    <a:pt x="502450" y="1222007"/>
                    <a:pt x="495190" y="1221099"/>
                    <a:pt x="490834" y="1215473"/>
                  </a:cubicBezTo>
                  <a:cubicBezTo>
                    <a:pt x="506805" y="1209484"/>
                    <a:pt x="504446" y="1195328"/>
                    <a:pt x="505898" y="1182805"/>
                  </a:cubicBezTo>
                  <a:cubicBezTo>
                    <a:pt x="510072" y="1142877"/>
                    <a:pt x="514065" y="1102950"/>
                    <a:pt x="518239" y="1063022"/>
                  </a:cubicBezTo>
                  <a:cubicBezTo>
                    <a:pt x="521506" y="1030898"/>
                    <a:pt x="524591" y="998774"/>
                    <a:pt x="527858" y="966651"/>
                  </a:cubicBezTo>
                  <a:cubicBezTo>
                    <a:pt x="531851" y="927086"/>
                    <a:pt x="536025" y="887340"/>
                    <a:pt x="540018" y="847775"/>
                  </a:cubicBezTo>
                  <a:lnTo>
                    <a:pt x="548341" y="764399"/>
                  </a:lnTo>
                  <a:lnTo>
                    <a:pt x="132037" y="415079"/>
                  </a:lnTo>
                  <a:lnTo>
                    <a:pt x="129621" y="410438"/>
                  </a:lnTo>
                  <a:lnTo>
                    <a:pt x="125334" y="408662"/>
                  </a:lnTo>
                  <a:cubicBezTo>
                    <a:pt x="122852" y="406180"/>
                    <a:pt x="121316" y="402751"/>
                    <a:pt x="121316" y="398964"/>
                  </a:cubicBezTo>
                  <a:cubicBezTo>
                    <a:pt x="121316" y="391389"/>
                    <a:pt x="127457" y="385248"/>
                    <a:pt x="135032" y="385248"/>
                  </a:cubicBezTo>
                  <a:lnTo>
                    <a:pt x="301963" y="385248"/>
                  </a:lnTo>
                  <a:lnTo>
                    <a:pt x="301963" y="319242"/>
                  </a:lnTo>
                  <a:lnTo>
                    <a:pt x="274367" y="319242"/>
                  </a:lnTo>
                  <a:cubicBezTo>
                    <a:pt x="269317" y="319242"/>
                    <a:pt x="265223" y="315148"/>
                    <a:pt x="265223" y="310098"/>
                  </a:cubicBezTo>
                  <a:cubicBezTo>
                    <a:pt x="265223" y="305048"/>
                    <a:pt x="269317" y="300954"/>
                    <a:pt x="274367" y="300954"/>
                  </a:cubicBezTo>
                  <a:lnTo>
                    <a:pt x="301963" y="300954"/>
                  </a:lnTo>
                  <a:lnTo>
                    <a:pt x="301963" y="290444"/>
                  </a:lnTo>
                  <a:lnTo>
                    <a:pt x="274367" y="290444"/>
                  </a:lnTo>
                  <a:cubicBezTo>
                    <a:pt x="269317" y="290444"/>
                    <a:pt x="265223" y="286350"/>
                    <a:pt x="265223" y="281300"/>
                  </a:cubicBezTo>
                  <a:cubicBezTo>
                    <a:pt x="265223" y="276250"/>
                    <a:pt x="269317" y="272156"/>
                    <a:pt x="274367" y="272156"/>
                  </a:cubicBezTo>
                  <a:lnTo>
                    <a:pt x="301963" y="272156"/>
                  </a:lnTo>
                  <a:lnTo>
                    <a:pt x="301963" y="261646"/>
                  </a:lnTo>
                  <a:lnTo>
                    <a:pt x="274367" y="261646"/>
                  </a:lnTo>
                  <a:cubicBezTo>
                    <a:pt x="269317" y="261646"/>
                    <a:pt x="265223" y="257552"/>
                    <a:pt x="265223" y="252502"/>
                  </a:cubicBezTo>
                  <a:cubicBezTo>
                    <a:pt x="265223" y="247452"/>
                    <a:pt x="269317" y="243358"/>
                    <a:pt x="274367" y="243358"/>
                  </a:cubicBezTo>
                  <a:lnTo>
                    <a:pt x="301963" y="243358"/>
                  </a:lnTo>
                  <a:lnTo>
                    <a:pt x="301963" y="219866"/>
                  </a:lnTo>
                  <a:cubicBezTo>
                    <a:pt x="301963" y="212291"/>
                    <a:pt x="308104" y="206150"/>
                    <a:pt x="315679" y="206150"/>
                  </a:cubicBezTo>
                  <a:cubicBezTo>
                    <a:pt x="323254" y="206150"/>
                    <a:pt x="329395" y="212291"/>
                    <a:pt x="329395" y="219866"/>
                  </a:cubicBezTo>
                  <a:lnTo>
                    <a:pt x="329395" y="243358"/>
                  </a:lnTo>
                  <a:lnTo>
                    <a:pt x="358387" y="243358"/>
                  </a:lnTo>
                  <a:cubicBezTo>
                    <a:pt x="363437" y="243358"/>
                    <a:pt x="367531" y="247452"/>
                    <a:pt x="367531" y="252502"/>
                  </a:cubicBezTo>
                  <a:cubicBezTo>
                    <a:pt x="367531" y="257552"/>
                    <a:pt x="363437" y="261646"/>
                    <a:pt x="358387" y="261646"/>
                  </a:cubicBezTo>
                  <a:lnTo>
                    <a:pt x="329395" y="261646"/>
                  </a:lnTo>
                  <a:lnTo>
                    <a:pt x="329395" y="272156"/>
                  </a:lnTo>
                  <a:lnTo>
                    <a:pt x="358387" y="272156"/>
                  </a:lnTo>
                  <a:cubicBezTo>
                    <a:pt x="363437" y="272156"/>
                    <a:pt x="367531" y="276250"/>
                    <a:pt x="367531" y="281300"/>
                  </a:cubicBezTo>
                  <a:cubicBezTo>
                    <a:pt x="367531" y="286350"/>
                    <a:pt x="363437" y="290444"/>
                    <a:pt x="358387" y="290444"/>
                  </a:cubicBezTo>
                  <a:lnTo>
                    <a:pt x="329395" y="290444"/>
                  </a:lnTo>
                  <a:lnTo>
                    <a:pt x="329395" y="300954"/>
                  </a:lnTo>
                  <a:lnTo>
                    <a:pt x="358387" y="300954"/>
                  </a:lnTo>
                  <a:cubicBezTo>
                    <a:pt x="363437" y="300954"/>
                    <a:pt x="367531" y="305048"/>
                    <a:pt x="367531" y="310098"/>
                  </a:cubicBezTo>
                  <a:cubicBezTo>
                    <a:pt x="367531" y="315148"/>
                    <a:pt x="363437" y="319242"/>
                    <a:pt x="358387" y="319242"/>
                  </a:cubicBezTo>
                  <a:lnTo>
                    <a:pt x="329395" y="319242"/>
                  </a:lnTo>
                  <a:lnTo>
                    <a:pt x="329395" y="385248"/>
                  </a:lnTo>
                  <a:lnTo>
                    <a:pt x="447531" y="385248"/>
                  </a:lnTo>
                  <a:lnTo>
                    <a:pt x="447531" y="315782"/>
                  </a:lnTo>
                  <a:lnTo>
                    <a:pt x="417009" y="315782"/>
                  </a:lnTo>
                  <a:cubicBezTo>
                    <a:pt x="411959" y="315782"/>
                    <a:pt x="407865" y="311688"/>
                    <a:pt x="407865" y="306638"/>
                  </a:cubicBezTo>
                  <a:cubicBezTo>
                    <a:pt x="407865" y="301588"/>
                    <a:pt x="411959" y="297494"/>
                    <a:pt x="417009" y="297494"/>
                  </a:cubicBezTo>
                  <a:lnTo>
                    <a:pt x="447531" y="297494"/>
                  </a:lnTo>
                  <a:lnTo>
                    <a:pt x="447531" y="286984"/>
                  </a:lnTo>
                  <a:lnTo>
                    <a:pt x="417009" y="286984"/>
                  </a:lnTo>
                  <a:cubicBezTo>
                    <a:pt x="411959" y="286984"/>
                    <a:pt x="407865" y="282890"/>
                    <a:pt x="407865" y="277840"/>
                  </a:cubicBezTo>
                  <a:cubicBezTo>
                    <a:pt x="407865" y="272790"/>
                    <a:pt x="411959" y="268696"/>
                    <a:pt x="417009" y="268696"/>
                  </a:cubicBezTo>
                  <a:lnTo>
                    <a:pt x="447531" y="268696"/>
                  </a:lnTo>
                  <a:lnTo>
                    <a:pt x="447531" y="258186"/>
                  </a:lnTo>
                  <a:lnTo>
                    <a:pt x="417009" y="258186"/>
                  </a:lnTo>
                  <a:cubicBezTo>
                    <a:pt x="411959" y="258186"/>
                    <a:pt x="407865" y="254092"/>
                    <a:pt x="407865" y="249042"/>
                  </a:cubicBezTo>
                  <a:cubicBezTo>
                    <a:pt x="407865" y="243992"/>
                    <a:pt x="411959" y="239898"/>
                    <a:pt x="417009" y="239898"/>
                  </a:cubicBezTo>
                  <a:lnTo>
                    <a:pt x="447531" y="239898"/>
                  </a:lnTo>
                  <a:lnTo>
                    <a:pt x="447531" y="219866"/>
                  </a:lnTo>
                  <a:cubicBezTo>
                    <a:pt x="447531" y="212291"/>
                    <a:pt x="453672" y="206150"/>
                    <a:pt x="461247" y="206150"/>
                  </a:cubicBezTo>
                  <a:cubicBezTo>
                    <a:pt x="468822" y="206150"/>
                    <a:pt x="474963" y="212291"/>
                    <a:pt x="474963" y="219866"/>
                  </a:cubicBezTo>
                  <a:lnTo>
                    <a:pt x="474963" y="239898"/>
                  </a:lnTo>
                  <a:lnTo>
                    <a:pt x="501029" y="239898"/>
                  </a:lnTo>
                  <a:cubicBezTo>
                    <a:pt x="506079" y="239898"/>
                    <a:pt x="510173" y="243992"/>
                    <a:pt x="510173" y="249042"/>
                  </a:cubicBezTo>
                  <a:cubicBezTo>
                    <a:pt x="510173" y="254092"/>
                    <a:pt x="506079" y="258186"/>
                    <a:pt x="501029" y="258186"/>
                  </a:cubicBezTo>
                  <a:lnTo>
                    <a:pt x="474963" y="258186"/>
                  </a:lnTo>
                  <a:lnTo>
                    <a:pt x="474963" y="268696"/>
                  </a:lnTo>
                  <a:lnTo>
                    <a:pt x="501029" y="268696"/>
                  </a:lnTo>
                  <a:cubicBezTo>
                    <a:pt x="506079" y="268696"/>
                    <a:pt x="510173" y="272790"/>
                    <a:pt x="510173" y="277840"/>
                  </a:cubicBezTo>
                  <a:cubicBezTo>
                    <a:pt x="510173" y="282890"/>
                    <a:pt x="506079" y="286984"/>
                    <a:pt x="501029" y="286984"/>
                  </a:cubicBezTo>
                  <a:lnTo>
                    <a:pt x="474963" y="286984"/>
                  </a:lnTo>
                  <a:lnTo>
                    <a:pt x="474963" y="297494"/>
                  </a:lnTo>
                  <a:lnTo>
                    <a:pt x="501029" y="297494"/>
                  </a:lnTo>
                  <a:cubicBezTo>
                    <a:pt x="506079" y="297494"/>
                    <a:pt x="510173" y="301588"/>
                    <a:pt x="510173" y="306638"/>
                  </a:cubicBezTo>
                  <a:cubicBezTo>
                    <a:pt x="510173" y="311688"/>
                    <a:pt x="506079" y="315782"/>
                    <a:pt x="501029" y="315782"/>
                  </a:cubicBezTo>
                  <a:lnTo>
                    <a:pt x="474963" y="315782"/>
                  </a:lnTo>
                  <a:lnTo>
                    <a:pt x="474963" y="385248"/>
                  </a:lnTo>
                  <a:lnTo>
                    <a:pt x="588306" y="385248"/>
                  </a:lnTo>
                  <a:lnTo>
                    <a:pt x="588536" y="382944"/>
                  </a:lnTo>
                  <a:cubicBezTo>
                    <a:pt x="591818" y="350126"/>
                    <a:pt x="595397" y="317308"/>
                    <a:pt x="598679" y="284490"/>
                  </a:cubicBezTo>
                  <a:cubicBezTo>
                    <a:pt x="601365" y="258385"/>
                    <a:pt x="603752" y="232130"/>
                    <a:pt x="606437" y="206025"/>
                  </a:cubicBezTo>
                  <a:cubicBezTo>
                    <a:pt x="609718" y="173206"/>
                    <a:pt x="613150" y="140388"/>
                    <a:pt x="616580" y="107571"/>
                  </a:cubicBezTo>
                  <a:lnTo>
                    <a:pt x="616580" y="105641"/>
                  </a:lnTo>
                  <a:lnTo>
                    <a:pt x="569236" y="105641"/>
                  </a:lnTo>
                  <a:cubicBezTo>
                    <a:pt x="562924" y="105641"/>
                    <a:pt x="557209" y="103082"/>
                    <a:pt x="553072" y="98945"/>
                  </a:cubicBezTo>
                  <a:lnTo>
                    <a:pt x="546376" y="82781"/>
                  </a:lnTo>
                  <a:lnTo>
                    <a:pt x="553072" y="66617"/>
                  </a:lnTo>
                  <a:cubicBezTo>
                    <a:pt x="557209" y="62481"/>
                    <a:pt x="562924" y="59922"/>
                    <a:pt x="569236" y="59922"/>
                  </a:cubicBezTo>
                  <a:lnTo>
                    <a:pt x="659192" y="59922"/>
                  </a:lnTo>
                  <a:lnTo>
                    <a:pt x="649547" y="36638"/>
                  </a:lnTo>
                  <a:cubicBezTo>
                    <a:pt x="649547" y="16403"/>
                    <a:pt x="665950" y="0"/>
                    <a:pt x="68618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76" name="Freeform: Shape 152">
              <a:extLst>
                <a:ext uri="{FF2B5EF4-FFF2-40B4-BE49-F238E27FC236}">
                  <a16:creationId xmlns:a16="http://schemas.microsoft.com/office/drawing/2014/main" id="{59C953F6-4523-1144-A759-61D9394AD13B}"/>
                </a:ext>
              </a:extLst>
            </p:cNvPr>
            <p:cNvSpPr/>
            <p:nvPr/>
          </p:nvSpPr>
          <p:spPr>
            <a:xfrm>
              <a:off x="5175911" y="1999241"/>
              <a:ext cx="1469324" cy="1292539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77" name="Freeform: Shape 153">
              <a:extLst>
                <a:ext uri="{FF2B5EF4-FFF2-40B4-BE49-F238E27FC236}">
                  <a16:creationId xmlns:a16="http://schemas.microsoft.com/office/drawing/2014/main" id="{18BD7C8E-F786-4448-9E40-4E36BB635BA2}"/>
                </a:ext>
              </a:extLst>
            </p:cNvPr>
            <p:cNvSpPr/>
            <p:nvPr/>
          </p:nvSpPr>
          <p:spPr>
            <a:xfrm>
              <a:off x="6632772" y="3259788"/>
              <a:ext cx="905673" cy="932988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78" name="Freeform: Shape 154">
              <a:extLst>
                <a:ext uri="{FF2B5EF4-FFF2-40B4-BE49-F238E27FC236}">
                  <a16:creationId xmlns:a16="http://schemas.microsoft.com/office/drawing/2014/main" id="{F52CABD9-3E89-ED4A-B0A5-0F9EB63126C0}"/>
                </a:ext>
              </a:extLst>
            </p:cNvPr>
            <p:cNvSpPr/>
            <p:nvPr/>
          </p:nvSpPr>
          <p:spPr>
            <a:xfrm>
              <a:off x="5379540" y="2024432"/>
              <a:ext cx="1414402" cy="1292539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79" name="Freeform: Shape 155">
              <a:extLst>
                <a:ext uri="{FF2B5EF4-FFF2-40B4-BE49-F238E27FC236}">
                  <a16:creationId xmlns:a16="http://schemas.microsoft.com/office/drawing/2014/main" id="{A9E722E2-4093-C648-A5C8-F9670C755C1E}"/>
                </a:ext>
              </a:extLst>
            </p:cNvPr>
            <p:cNvSpPr/>
            <p:nvPr/>
          </p:nvSpPr>
          <p:spPr>
            <a:xfrm>
              <a:off x="6761047" y="3284876"/>
              <a:ext cx="824434" cy="916104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80" name="Freeform: Shape 156">
              <a:extLst>
                <a:ext uri="{FF2B5EF4-FFF2-40B4-BE49-F238E27FC236}">
                  <a16:creationId xmlns:a16="http://schemas.microsoft.com/office/drawing/2014/main" id="{3B65377B-CD8A-EA48-A067-8014D048A06A}"/>
                </a:ext>
              </a:extLst>
            </p:cNvPr>
            <p:cNvSpPr/>
            <p:nvPr/>
          </p:nvSpPr>
          <p:spPr>
            <a:xfrm>
              <a:off x="6418281" y="2024329"/>
              <a:ext cx="926940" cy="1292539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81" name="Freeform: Shape 157">
              <a:extLst>
                <a:ext uri="{FF2B5EF4-FFF2-40B4-BE49-F238E27FC236}">
                  <a16:creationId xmlns:a16="http://schemas.microsoft.com/office/drawing/2014/main" id="{40662A0B-9241-DF46-AF74-3377CD9A0964}"/>
                </a:ext>
              </a:extLst>
            </p:cNvPr>
            <p:cNvSpPr/>
            <p:nvPr/>
          </p:nvSpPr>
          <p:spPr>
            <a:xfrm>
              <a:off x="6646499" y="2049522"/>
              <a:ext cx="783536" cy="1257502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82" name="Freeform: Shape 158">
              <a:extLst>
                <a:ext uri="{FF2B5EF4-FFF2-40B4-BE49-F238E27FC236}">
                  <a16:creationId xmlns:a16="http://schemas.microsoft.com/office/drawing/2014/main" id="{0BDC7B51-9AA0-EF49-A5FC-9152BC1E89DD}"/>
                </a:ext>
              </a:extLst>
            </p:cNvPr>
            <p:cNvSpPr/>
            <p:nvPr/>
          </p:nvSpPr>
          <p:spPr>
            <a:xfrm>
              <a:off x="7301758" y="3281934"/>
              <a:ext cx="530925" cy="929410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83" name="Freeform: Shape 159">
              <a:extLst>
                <a:ext uri="{FF2B5EF4-FFF2-40B4-BE49-F238E27FC236}">
                  <a16:creationId xmlns:a16="http://schemas.microsoft.com/office/drawing/2014/main" id="{1952EBAF-F73E-9F45-930F-85CA257CC28B}"/>
                </a:ext>
              </a:extLst>
            </p:cNvPr>
            <p:cNvSpPr/>
            <p:nvPr/>
          </p:nvSpPr>
          <p:spPr>
            <a:xfrm>
              <a:off x="7430035" y="3307022"/>
              <a:ext cx="442115" cy="884114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7AD1722F-2254-9943-9A50-17FA8B223EAC}"/>
              </a:ext>
            </a:extLst>
          </p:cNvPr>
          <p:cNvSpPr/>
          <p:nvPr/>
        </p:nvSpPr>
        <p:spPr>
          <a:xfrm>
            <a:off x="8998204" y="3759566"/>
            <a:ext cx="1507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b="1" dirty="0">
                <a:latin typeface="Ubuntu" panose="020B0504030602030204" pitchFamily="34" charset="0"/>
                <a:cs typeface="Arial" pitchFamily="34" charset="0"/>
              </a:rPr>
              <a:t>253 900 </a:t>
            </a:r>
            <a:r>
              <a:rPr lang="ru-RU" altLang="ko-KR" b="1" dirty="0">
                <a:latin typeface="Ubuntu" panose="020B0504030602030204" pitchFamily="34" charset="0"/>
                <a:cs typeface="Arial" pitchFamily="34" charset="0"/>
              </a:rPr>
              <a:t>лей</a:t>
            </a:r>
            <a:endParaRPr lang="en-US" altLang="ko-KR" b="1" dirty="0">
              <a:latin typeface="Ubuntu" panose="020B0504030602030204" pitchFamily="34" charset="0"/>
              <a:cs typeface="Arial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39FD248-9232-2845-BECD-F8CFDCCD11E6}"/>
              </a:ext>
            </a:extLst>
          </p:cNvPr>
          <p:cNvSpPr/>
          <p:nvPr/>
        </p:nvSpPr>
        <p:spPr>
          <a:xfrm>
            <a:off x="3230204" y="3895938"/>
            <a:ext cx="1507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b="1" dirty="0">
                <a:latin typeface="Ubuntu" panose="020B0504030602030204" pitchFamily="34" charset="0"/>
                <a:cs typeface="Arial" pitchFamily="34" charset="0"/>
              </a:rPr>
              <a:t>572 800 </a:t>
            </a:r>
            <a:r>
              <a:rPr lang="ru-RU" altLang="ko-KR" b="1" dirty="0">
                <a:latin typeface="Ubuntu" panose="020B0504030602030204" pitchFamily="34" charset="0"/>
                <a:cs typeface="Arial" pitchFamily="34" charset="0"/>
              </a:rPr>
              <a:t>лей</a:t>
            </a:r>
            <a:endParaRPr lang="en-US" altLang="ko-KR" b="1" dirty="0">
              <a:latin typeface="Ubuntu" panose="020B0504030602030204" pitchFamily="34" charset="0"/>
              <a:cs typeface="Arial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CEA504A-5B2B-4142-8428-947ECEDAF0B5}"/>
              </a:ext>
            </a:extLst>
          </p:cNvPr>
          <p:cNvSpPr/>
          <p:nvPr/>
        </p:nvSpPr>
        <p:spPr>
          <a:xfrm>
            <a:off x="3196449" y="6250338"/>
            <a:ext cx="11368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ro-RO" altLang="ko-KR" sz="1400" b="1" dirty="0">
                <a:latin typeface="Ubuntu" panose="020B0504030602030204" pitchFamily="34" charset="0"/>
                <a:cs typeface="Arial" pitchFamily="34" charset="0"/>
              </a:rPr>
              <a:t>                      </a:t>
            </a:r>
            <a:endParaRPr lang="en-US" altLang="ko-KR" sz="1400" b="1" dirty="0">
              <a:latin typeface="Ubuntu" panose="020B0504030602030204" pitchFamily="34" charset="0"/>
              <a:cs typeface="Arial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E05F3DC-A8D6-1747-A54C-85926B917F8C}"/>
              </a:ext>
            </a:extLst>
          </p:cNvPr>
          <p:cNvSpPr txBox="1"/>
          <p:nvPr/>
        </p:nvSpPr>
        <p:spPr>
          <a:xfrm>
            <a:off x="1211862" y="28675"/>
            <a:ext cx="1143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b="1" dirty="0">
                <a:latin typeface="Ubuntu" panose="020B0504030602030204" pitchFamily="34" charset="0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Ubuntu" panose="020B0504030602030204" pitchFamily="34" charset="0"/>
              </a:rPr>
              <a:t>Жилишно-комуналиное хозяйство</a:t>
            </a:r>
            <a:r>
              <a:rPr lang="en-US" sz="2800" b="1" dirty="0">
                <a:solidFill>
                  <a:srgbClr val="000000"/>
                </a:solidFill>
                <a:latin typeface="Ubuntu" panose="020B0504030602030204" pitchFamily="34" charset="0"/>
              </a:rPr>
              <a:t> </a:t>
            </a:r>
            <a:r>
              <a:rPr lang="ro-RO" sz="2800" b="1" dirty="0">
                <a:latin typeface="Ubuntu" panose="020B0504030602030204" pitchFamily="34" charset="0"/>
              </a:rPr>
              <a:t>(1)</a:t>
            </a:r>
            <a:endParaRPr lang="en-GB" sz="2800" b="1" dirty="0">
              <a:latin typeface="Ubuntu" panose="020B0504030602030204" pitchFamily="34" charset="0"/>
            </a:endParaRPr>
          </a:p>
        </p:txBody>
      </p:sp>
      <p:pic>
        <p:nvPicPr>
          <p:cNvPr id="128" name="Picture 127">
            <a:extLst>
              <a:ext uri="{FF2B5EF4-FFF2-40B4-BE49-F238E27FC236}">
                <a16:creationId xmlns:a16="http://schemas.microsoft.com/office/drawing/2014/main" id="{5094545D-698C-8840-BDC9-C5D4A87D5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26" y="2307429"/>
            <a:ext cx="1168267" cy="932128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9726C39C-DB0E-D84D-8CBE-76596A0A0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212" y="2040139"/>
            <a:ext cx="871639" cy="695457"/>
          </a:xfrm>
          <a:prstGeom prst="rect">
            <a:avLst/>
          </a:prstGeom>
        </p:spPr>
      </p:pic>
      <p:pic>
        <p:nvPicPr>
          <p:cNvPr id="1026" name="Picture 2" descr="Park Icon of Glyph style - Available in SVG, PNG, EPS, AI &amp; Icon fo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16" y="1947283"/>
            <a:ext cx="1432803" cy="14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1EDD354-0580-F941-8192-134AFE7B844E}"/>
              </a:ext>
            </a:extLst>
          </p:cNvPr>
          <p:cNvSpPr txBox="1"/>
          <p:nvPr/>
        </p:nvSpPr>
        <p:spPr>
          <a:xfrm>
            <a:off x="5338660" y="5411789"/>
            <a:ext cx="3372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600" b="1" dirty="0">
                <a:latin typeface="Ubuntu" panose="020B0504030602030204" pitchFamily="34" charset="0"/>
              </a:rPr>
              <a:t>Водоснабжение</a:t>
            </a:r>
            <a:endParaRPr lang="ko-KR" altLang="en-US" sz="1600" b="1" dirty="0">
              <a:latin typeface="Ubuntu" panose="020B0504030602030204" pitchFamily="34" charset="0"/>
            </a:endParaRPr>
          </a:p>
        </p:txBody>
      </p:sp>
      <p:sp>
        <p:nvSpPr>
          <p:cNvPr id="27" name="Block Arc 26">
            <a:extLst>
              <a:ext uri="{FF2B5EF4-FFF2-40B4-BE49-F238E27FC236}">
                <a16:creationId xmlns:a16="http://schemas.microsoft.com/office/drawing/2014/main" id="{0AE05BA5-E706-6240-A16A-CD70175008C9}"/>
              </a:ext>
            </a:extLst>
          </p:cNvPr>
          <p:cNvSpPr/>
          <p:nvPr/>
        </p:nvSpPr>
        <p:spPr>
          <a:xfrm rot="453354">
            <a:off x="4950663" y="4166031"/>
            <a:ext cx="4007473" cy="4058442"/>
          </a:xfrm>
          <a:prstGeom prst="blockArc">
            <a:avLst>
              <a:gd name="adj1" fmla="val 12214054"/>
              <a:gd name="adj2" fmla="val 20684146"/>
              <a:gd name="adj3" fmla="val 10825"/>
            </a:avLst>
          </a:prstGeom>
          <a:solidFill>
            <a:srgbClr val="FFD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39FD248-9232-2845-BECD-F8CFDCCD11E6}"/>
              </a:ext>
            </a:extLst>
          </p:cNvPr>
          <p:cNvSpPr/>
          <p:nvPr/>
        </p:nvSpPr>
        <p:spPr>
          <a:xfrm>
            <a:off x="6271548" y="5840619"/>
            <a:ext cx="1507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b="1" dirty="0">
                <a:latin typeface="Ubuntu" panose="020B0504030602030204" pitchFamily="34" charset="0"/>
                <a:cs typeface="Arial" pitchFamily="34" charset="0"/>
              </a:rPr>
              <a:t>403 900 </a:t>
            </a:r>
            <a:r>
              <a:rPr lang="ru-RU" altLang="ko-KR" b="1" dirty="0">
                <a:latin typeface="Ubuntu" panose="020B0504030602030204" pitchFamily="34" charset="0"/>
                <a:cs typeface="Arial" pitchFamily="34" charset="0"/>
              </a:rPr>
              <a:t>лей</a:t>
            </a:r>
            <a:endParaRPr lang="en-US" altLang="ko-KR" b="1" dirty="0">
              <a:latin typeface="Ubuntu" panose="020B0504030602030204" pitchFamily="34" charset="0"/>
              <a:cs typeface="Arial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094545D-698C-8840-BDC9-C5D4A87D5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603" y="5444126"/>
            <a:ext cx="1168267" cy="93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49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3122</TotalTime>
  <Words>1001</Words>
  <Application>Microsoft Office PowerPoint</Application>
  <PresentationFormat>Широкоэкранный</PresentationFormat>
  <Paragraphs>224</Paragraphs>
  <Slides>21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맑은 고딕</vt:lpstr>
      <vt:lpstr>Arial</vt:lpstr>
      <vt:lpstr>Arial Unicode MS</vt:lpstr>
      <vt:lpstr>Calibri</vt:lpstr>
      <vt:lpstr>Calibri Light</vt:lpstr>
      <vt:lpstr>Ubuntu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Stas Ghiletchi</dc:creator>
  <cp:lastModifiedBy>DOXYTERRA</cp:lastModifiedBy>
  <cp:revision>161</cp:revision>
  <dcterms:created xsi:type="dcterms:W3CDTF">2020-11-10T08:20:36Z</dcterms:created>
  <dcterms:modified xsi:type="dcterms:W3CDTF">2020-12-01T13:41:04Z</dcterms:modified>
</cp:coreProperties>
</file>