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73" r:id="rId5"/>
    <p:sldId id="271" r:id="rId6"/>
    <p:sldId id="272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61" r:id="rId16"/>
    <p:sldId id="262" r:id="rId17"/>
    <p:sldId id="259" r:id="rId18"/>
    <p:sldId id="260" r:id="rId19"/>
    <p:sldId id="257" r:id="rId20"/>
    <p:sldId id="275" r:id="rId21"/>
    <p:sldId id="280" r:id="rId22"/>
    <p:sldId id="279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ааа</dc:creator>
  <cp:lastModifiedBy>ааа</cp:lastModifiedBy>
  <cp:revision>2</cp:revision>
  <dcterms:created xsi:type="dcterms:W3CDTF">2020-08-21T12:21:18Z</dcterms:created>
  <dcterms:modified xsi:type="dcterms:W3CDTF">2020-08-21T12:32:19Z</dcterms:modified>
</cp:coreProperties>
</file>